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5" r:id="rId4"/>
    <p:sldMasterId id="2147483833" r:id="rId5"/>
    <p:sldMasterId id="2147483789" r:id="rId6"/>
    <p:sldMasterId id="2147483898" r:id="rId7"/>
    <p:sldMasterId id="2147484049" r:id="rId8"/>
    <p:sldMasterId id="2147484048" r:id="rId9"/>
  </p:sldMasterIdLst>
  <p:notesMasterIdLst>
    <p:notesMasterId r:id="rId26"/>
  </p:notesMasterIdLst>
  <p:handoutMasterIdLst>
    <p:handoutMasterId r:id="rId27"/>
  </p:handoutMasterIdLst>
  <p:sldIdLst>
    <p:sldId id="256" r:id="rId10"/>
    <p:sldId id="259" r:id="rId11"/>
    <p:sldId id="268" r:id="rId12"/>
    <p:sldId id="269" r:id="rId13"/>
    <p:sldId id="270" r:id="rId14"/>
    <p:sldId id="271" r:id="rId15"/>
    <p:sldId id="298" r:id="rId16"/>
    <p:sldId id="299" r:id="rId17"/>
    <p:sldId id="300" r:id="rId18"/>
    <p:sldId id="301" r:id="rId19"/>
    <p:sldId id="302" r:id="rId20"/>
    <p:sldId id="304" r:id="rId21"/>
    <p:sldId id="307" r:id="rId22"/>
    <p:sldId id="309" r:id="rId23"/>
    <p:sldId id="310" r:id="rId24"/>
    <p:sldId id="314" r:id="rId25"/>
  </p:sldIdLst>
  <p:sldSz cx="12192000" cy="6858000"/>
  <p:notesSz cx="9290050" cy="7004050"/>
  <p:embeddedFontLst>
    <p:embeddedFont>
      <p:font typeface="Barlow Light" panose="00000400000000000000" pitchFamily="2" charset="0"/>
      <p:regular r:id="rId28"/>
      <p:italic r:id="rId29"/>
    </p:embeddedFont>
    <p:embeddedFont>
      <p:font typeface="Nunito Sans" pitchFamily="2" charset="0"/>
      <p:regular r:id="rId30"/>
      <p:bold r:id="rId31"/>
      <p:italic r:id="rId32"/>
      <p:boldItalic r:id="rId33"/>
    </p:embeddedFont>
    <p:embeddedFont>
      <p:font typeface="Nunito Sans ExtraBold" panose="00000900000000000000" pitchFamily="2" charset="0"/>
      <p:bold r:id="rId34"/>
      <p:italic r:id="rId35"/>
      <p:boldItalic r:id="rId36"/>
    </p:embeddedFont>
    <p:embeddedFont>
      <p:font typeface="Nunito Sans Light" pitchFamily="2"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B500"/>
    <a:srgbClr val="FFBD0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91145"/>
  </p:normalViewPr>
  <p:slideViewPr>
    <p:cSldViewPr snapToGrid="0" snapToObjects="1">
      <p:cViewPr varScale="1">
        <p:scale>
          <a:sx n="101" d="100"/>
          <a:sy n="101" d="100"/>
        </p:scale>
        <p:origin x="750"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9" d="100"/>
          <a:sy n="129" d="100"/>
        </p:scale>
        <p:origin x="266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St-Onge" userId="2082d816-af61-40c6-a7f4-633ff517ea0d" providerId="ADAL" clId="{5434F61C-3F6D-435D-A60E-AD2CF995992D}"/>
    <pc:docChg chg="delSld">
      <pc:chgData name="Maxime St-Onge" userId="2082d816-af61-40c6-a7f4-633ff517ea0d" providerId="ADAL" clId="{5434F61C-3F6D-435D-A60E-AD2CF995992D}" dt="2024-10-01T15:32:06.107" v="12" actId="47"/>
      <pc:docMkLst>
        <pc:docMk/>
      </pc:docMkLst>
      <pc:sldChg chg="del">
        <pc:chgData name="Maxime St-Onge" userId="2082d816-af61-40c6-a7f4-633ff517ea0d" providerId="ADAL" clId="{5434F61C-3F6D-435D-A60E-AD2CF995992D}" dt="2024-10-01T15:31:00.470" v="0" actId="2696"/>
        <pc:sldMkLst>
          <pc:docMk/>
          <pc:sldMk cId="1505697126" sldId="257"/>
        </pc:sldMkLst>
      </pc:sldChg>
      <pc:sldChg chg="del">
        <pc:chgData name="Maxime St-Onge" userId="2082d816-af61-40c6-a7f4-633ff517ea0d" providerId="ADAL" clId="{5434F61C-3F6D-435D-A60E-AD2CF995992D}" dt="2024-10-01T15:31:03.761" v="1" actId="2696"/>
        <pc:sldMkLst>
          <pc:docMk/>
          <pc:sldMk cId="3978766826" sldId="258"/>
        </pc:sldMkLst>
      </pc:sldChg>
      <pc:sldChg chg="del">
        <pc:chgData name="Maxime St-Onge" userId="2082d816-af61-40c6-a7f4-633ff517ea0d" providerId="ADAL" clId="{5434F61C-3F6D-435D-A60E-AD2CF995992D}" dt="2024-10-01T15:31:44.300" v="9" actId="47"/>
        <pc:sldMkLst>
          <pc:docMk/>
          <pc:sldMk cId="176311340" sldId="260"/>
        </pc:sldMkLst>
      </pc:sldChg>
      <pc:sldChg chg="del">
        <pc:chgData name="Maxime St-Onge" userId="2082d816-af61-40c6-a7f4-633ff517ea0d" providerId="ADAL" clId="{5434F61C-3F6D-435D-A60E-AD2CF995992D}" dt="2024-10-01T15:31:35.143" v="2" actId="2696"/>
        <pc:sldMkLst>
          <pc:docMk/>
          <pc:sldMk cId="3729470691" sldId="261"/>
        </pc:sldMkLst>
      </pc:sldChg>
      <pc:sldChg chg="del">
        <pc:chgData name="Maxime St-Onge" userId="2082d816-af61-40c6-a7f4-633ff517ea0d" providerId="ADAL" clId="{5434F61C-3F6D-435D-A60E-AD2CF995992D}" dt="2024-10-01T15:31:37.401" v="3" actId="47"/>
        <pc:sldMkLst>
          <pc:docMk/>
          <pc:sldMk cId="4271284063" sldId="262"/>
        </pc:sldMkLst>
      </pc:sldChg>
      <pc:sldChg chg="del">
        <pc:chgData name="Maxime St-Onge" userId="2082d816-af61-40c6-a7f4-633ff517ea0d" providerId="ADAL" clId="{5434F61C-3F6D-435D-A60E-AD2CF995992D}" dt="2024-10-01T15:31:38.745" v="4" actId="47"/>
        <pc:sldMkLst>
          <pc:docMk/>
          <pc:sldMk cId="3406413862" sldId="263"/>
        </pc:sldMkLst>
      </pc:sldChg>
      <pc:sldChg chg="del">
        <pc:chgData name="Maxime St-Onge" userId="2082d816-af61-40c6-a7f4-633ff517ea0d" providerId="ADAL" clId="{5434F61C-3F6D-435D-A60E-AD2CF995992D}" dt="2024-10-01T15:31:39.648" v="5" actId="47"/>
        <pc:sldMkLst>
          <pc:docMk/>
          <pc:sldMk cId="373040410" sldId="264"/>
        </pc:sldMkLst>
      </pc:sldChg>
      <pc:sldChg chg="del">
        <pc:chgData name="Maxime St-Onge" userId="2082d816-af61-40c6-a7f4-633ff517ea0d" providerId="ADAL" clId="{5434F61C-3F6D-435D-A60E-AD2CF995992D}" dt="2024-10-01T15:31:40.275" v="6" actId="47"/>
        <pc:sldMkLst>
          <pc:docMk/>
          <pc:sldMk cId="2342827792" sldId="265"/>
        </pc:sldMkLst>
      </pc:sldChg>
      <pc:sldChg chg="del">
        <pc:chgData name="Maxime St-Onge" userId="2082d816-af61-40c6-a7f4-633ff517ea0d" providerId="ADAL" clId="{5434F61C-3F6D-435D-A60E-AD2CF995992D}" dt="2024-10-01T15:31:40.798" v="7" actId="47"/>
        <pc:sldMkLst>
          <pc:docMk/>
          <pc:sldMk cId="2607510937" sldId="266"/>
        </pc:sldMkLst>
      </pc:sldChg>
      <pc:sldChg chg="del">
        <pc:chgData name="Maxime St-Onge" userId="2082d816-af61-40c6-a7f4-633ff517ea0d" providerId="ADAL" clId="{5434F61C-3F6D-435D-A60E-AD2CF995992D}" dt="2024-10-01T15:31:41.486" v="8" actId="47"/>
        <pc:sldMkLst>
          <pc:docMk/>
          <pc:sldMk cId="2493201564" sldId="267"/>
        </pc:sldMkLst>
      </pc:sldChg>
      <pc:sldChg chg="del">
        <pc:chgData name="Maxime St-Onge" userId="2082d816-af61-40c6-a7f4-633ff517ea0d" providerId="ADAL" clId="{5434F61C-3F6D-435D-A60E-AD2CF995992D}" dt="2024-10-01T15:32:01.243" v="10" actId="47"/>
        <pc:sldMkLst>
          <pc:docMk/>
          <pc:sldMk cId="1638949001" sldId="311"/>
        </pc:sldMkLst>
      </pc:sldChg>
      <pc:sldChg chg="del">
        <pc:chgData name="Maxime St-Onge" userId="2082d816-af61-40c6-a7f4-633ff517ea0d" providerId="ADAL" clId="{5434F61C-3F6D-435D-A60E-AD2CF995992D}" dt="2024-10-01T15:32:03.777" v="11" actId="47"/>
        <pc:sldMkLst>
          <pc:docMk/>
          <pc:sldMk cId="3399379722" sldId="312"/>
        </pc:sldMkLst>
      </pc:sldChg>
      <pc:sldChg chg="del">
        <pc:chgData name="Maxime St-Onge" userId="2082d816-af61-40c6-a7f4-633ff517ea0d" providerId="ADAL" clId="{5434F61C-3F6D-435D-A60E-AD2CF995992D}" dt="2024-10-01T15:32:06.107" v="12" actId="47"/>
        <pc:sldMkLst>
          <pc:docMk/>
          <pc:sldMk cId="2197624246" sldId="3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F9CDE5-B559-794C-AA05-9AAD389410AA}"/>
              </a:ext>
            </a:extLst>
          </p:cNvPr>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ADF428-8810-0241-BF78-83E107885324}"/>
              </a:ext>
            </a:extLst>
          </p:cNvPr>
          <p:cNvSpPr>
            <a:spLocks noGrp="1"/>
          </p:cNvSpPr>
          <p:nvPr>
            <p:ph type="dt" sz="quarter" idx="1"/>
          </p:nvPr>
        </p:nvSpPr>
        <p:spPr>
          <a:xfrm>
            <a:off x="5262212" y="0"/>
            <a:ext cx="4025688" cy="351419"/>
          </a:xfrm>
          <a:prstGeom prst="rect">
            <a:avLst/>
          </a:prstGeom>
        </p:spPr>
        <p:txBody>
          <a:bodyPr vert="horz" lIns="93104" tIns="46552" rIns="93104" bIns="46552" rtlCol="0"/>
          <a:lstStyle>
            <a:lvl1pPr algn="r">
              <a:defRPr sz="1200"/>
            </a:lvl1pPr>
          </a:lstStyle>
          <a:p>
            <a:fld id="{41E35DEC-77D7-7847-857B-85B1EBA6441D}" type="datetimeFigureOut">
              <a:rPr lang="en-US" smtClean="0"/>
              <a:t>10/1/2024</a:t>
            </a:fld>
            <a:endParaRPr lang="en-US" dirty="0"/>
          </a:p>
        </p:txBody>
      </p:sp>
      <p:sp>
        <p:nvSpPr>
          <p:cNvPr id="4" name="Footer Placeholder 3">
            <a:extLst>
              <a:ext uri="{FF2B5EF4-FFF2-40B4-BE49-F238E27FC236}">
                <a16:creationId xmlns:a16="http://schemas.microsoft.com/office/drawing/2014/main" id="{2EF4C040-4F3C-2A44-9D72-A6A557B8C958}"/>
              </a:ext>
            </a:extLst>
          </p:cNvPr>
          <p:cNvSpPr>
            <a:spLocks noGrp="1"/>
          </p:cNvSpPr>
          <p:nvPr>
            <p:ph type="ftr" sz="quarter" idx="2"/>
          </p:nvPr>
        </p:nvSpPr>
        <p:spPr>
          <a:xfrm>
            <a:off x="0" y="6652633"/>
            <a:ext cx="4025688" cy="351418"/>
          </a:xfrm>
          <a:prstGeom prst="rect">
            <a:avLst/>
          </a:prstGeom>
        </p:spPr>
        <p:txBody>
          <a:bodyPr vert="horz" lIns="93104" tIns="46552" rIns="93104"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DAF7AB-FA87-5E4E-B5D3-8918121193DE}"/>
              </a:ext>
            </a:extLst>
          </p:cNvPr>
          <p:cNvSpPr>
            <a:spLocks noGrp="1"/>
          </p:cNvSpPr>
          <p:nvPr>
            <p:ph type="sldNum" sz="quarter" idx="3"/>
          </p:nvPr>
        </p:nvSpPr>
        <p:spPr>
          <a:xfrm>
            <a:off x="5262212" y="6652633"/>
            <a:ext cx="4025688" cy="351418"/>
          </a:xfrm>
          <a:prstGeom prst="rect">
            <a:avLst/>
          </a:prstGeom>
        </p:spPr>
        <p:txBody>
          <a:bodyPr vert="horz" lIns="93104" tIns="46552" rIns="93104" bIns="46552" rtlCol="0" anchor="b"/>
          <a:lstStyle>
            <a:lvl1pPr algn="r">
              <a:defRPr sz="1200"/>
            </a:lvl1pPr>
          </a:lstStyle>
          <a:p>
            <a:fld id="{33D8C2EA-6112-AC40-98E8-9AC22DC0290C}" type="slidenum">
              <a:rPr lang="en-US" smtClean="0"/>
              <a:t>‹#›</a:t>
            </a:fld>
            <a:endParaRPr lang="en-US" dirty="0"/>
          </a:p>
        </p:txBody>
      </p:sp>
    </p:spTree>
    <p:extLst>
      <p:ext uri="{BB962C8B-B14F-4D97-AF65-F5344CB8AC3E}">
        <p14:creationId xmlns:p14="http://schemas.microsoft.com/office/powerpoint/2010/main" val="346302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b="0" i="0">
                <a:latin typeface="Nunito Sans Light" panose="00000400000000000000" pitchFamily="2" charset="0"/>
              </a:defRPr>
            </a:lvl1pPr>
          </a:lstStyle>
          <a:p>
            <a:endParaRPr lang="en-US" dirty="0"/>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b="0" i="0">
                <a:latin typeface="Nunito Sans Light" panose="00000400000000000000" pitchFamily="2" charset="0"/>
              </a:defRPr>
            </a:lvl1pPr>
          </a:lstStyle>
          <a:p>
            <a:fld id="{F5E42284-61C0-C345-ADDE-6139CFDC921F}"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2543175" y="874713"/>
            <a:ext cx="4203700" cy="2365375"/>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929005" y="3370700"/>
            <a:ext cx="7432040" cy="2757845"/>
          </a:xfrm>
          <a:prstGeom prst="rect">
            <a:avLst/>
          </a:prstGeom>
        </p:spPr>
        <p:txBody>
          <a:bodyPr vert="horz" lIns="93104" tIns="46552" rIns="93104" bIns="4655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2633"/>
            <a:ext cx="4025688" cy="351418"/>
          </a:xfrm>
          <a:prstGeom prst="rect">
            <a:avLst/>
          </a:prstGeom>
        </p:spPr>
        <p:txBody>
          <a:bodyPr vert="horz" lIns="93104" tIns="46552" rIns="93104" bIns="46552" rtlCol="0" anchor="b"/>
          <a:lstStyle>
            <a:lvl1pPr algn="l">
              <a:defRPr sz="1200" b="0" i="0">
                <a:latin typeface="Nunito Sans Light" panose="00000400000000000000" pitchFamily="2" charset="0"/>
              </a:defRPr>
            </a:lvl1pPr>
          </a:lstStyle>
          <a:p>
            <a:endParaRPr lang="en-US" dirty="0"/>
          </a:p>
        </p:txBody>
      </p:sp>
      <p:sp>
        <p:nvSpPr>
          <p:cNvPr id="7" name="Slide Number Placeholder 6"/>
          <p:cNvSpPr>
            <a:spLocks noGrp="1"/>
          </p:cNvSpPr>
          <p:nvPr>
            <p:ph type="sldNum" sz="quarter" idx="5"/>
          </p:nvPr>
        </p:nvSpPr>
        <p:spPr>
          <a:xfrm>
            <a:off x="5262212" y="6652633"/>
            <a:ext cx="4025688" cy="351418"/>
          </a:xfrm>
          <a:prstGeom prst="rect">
            <a:avLst/>
          </a:prstGeom>
        </p:spPr>
        <p:txBody>
          <a:bodyPr vert="horz" lIns="93104" tIns="46552" rIns="93104" bIns="46552" rtlCol="0" anchor="b"/>
          <a:lstStyle>
            <a:lvl1pPr algn="r">
              <a:defRPr sz="1200" b="0" i="0">
                <a:latin typeface="Nunito Sans Light" panose="00000400000000000000" pitchFamily="2" charset="0"/>
              </a:defRPr>
            </a:lvl1pPr>
          </a:lstStyle>
          <a:p>
            <a:fld id="{66CAE077-812C-1B48-87C6-89FD548E59C9}" type="slidenum">
              <a:rPr lang="en-US" smtClean="0"/>
              <a:pPr/>
              <a:t>‹#›</a:t>
            </a:fld>
            <a:endParaRPr lang="en-US" dirty="0"/>
          </a:p>
        </p:txBody>
      </p:sp>
    </p:spTree>
    <p:extLst>
      <p:ext uri="{BB962C8B-B14F-4D97-AF65-F5344CB8AC3E}">
        <p14:creationId xmlns:p14="http://schemas.microsoft.com/office/powerpoint/2010/main" val="201817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unito Sans Light" panose="00000400000000000000" pitchFamily="2" charset="0"/>
        <a:ea typeface="+mn-ea"/>
        <a:cs typeface="+mn-cs"/>
      </a:defRPr>
    </a:lvl1pPr>
    <a:lvl2pPr marL="457200" algn="l" defTabSz="914400" rtl="0" eaLnBrk="1" latinLnBrk="0" hangingPunct="1">
      <a:defRPr sz="1200" b="0" i="0" kern="1200">
        <a:solidFill>
          <a:schemeClr val="tx1"/>
        </a:solidFill>
        <a:latin typeface="Nunito Sans Light" panose="00000400000000000000" pitchFamily="2" charset="0"/>
        <a:ea typeface="+mn-ea"/>
        <a:cs typeface="+mn-cs"/>
      </a:defRPr>
    </a:lvl2pPr>
    <a:lvl3pPr marL="914400" algn="l" defTabSz="914400" rtl="0" eaLnBrk="1" latinLnBrk="0" hangingPunct="1">
      <a:defRPr sz="1200" b="0" i="0" kern="1200">
        <a:solidFill>
          <a:schemeClr val="tx1"/>
        </a:solidFill>
        <a:latin typeface="Nunito Sans Light" panose="00000400000000000000" pitchFamily="2" charset="0"/>
        <a:ea typeface="+mn-ea"/>
        <a:cs typeface="+mn-cs"/>
      </a:defRPr>
    </a:lvl3pPr>
    <a:lvl4pPr marL="1371600" algn="l" defTabSz="914400" rtl="0" eaLnBrk="1" latinLnBrk="0" hangingPunct="1">
      <a:defRPr sz="1200" b="0" i="0" kern="1200">
        <a:solidFill>
          <a:schemeClr val="tx1"/>
        </a:solidFill>
        <a:latin typeface="Nunito Sans Light" panose="00000400000000000000" pitchFamily="2" charset="0"/>
        <a:ea typeface="+mn-ea"/>
        <a:cs typeface="+mn-cs"/>
      </a:defRPr>
    </a:lvl4pPr>
    <a:lvl5pPr marL="1828800" algn="l" defTabSz="914400" rtl="0" eaLnBrk="1" latinLnBrk="0" hangingPunct="1">
      <a:defRPr sz="1200" b="0" i="0" kern="1200">
        <a:solidFill>
          <a:schemeClr val="tx1"/>
        </a:solidFill>
        <a:latin typeface="Nunito Sans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fr-CA" dirty="0"/>
              <a:t>Le site Web envoie le panier d’achat et le montant détaillé au serveur du commerçant.</a:t>
            </a:r>
          </a:p>
          <a:p>
            <a:pPr marL="228600" indent="-228600">
              <a:buFontTx/>
              <a:buAutoNum type="arabicPeriod"/>
            </a:pPr>
            <a:r>
              <a:rPr lang="fr-CA" dirty="0"/>
              <a:t>Le serveur du commerçant envoie le récapitulatif de la commande (panier d’achat) et les identifiants de </a:t>
            </a:r>
            <a:r>
              <a:rPr lang="fr-CA" dirty="0" err="1"/>
              <a:t>Moneris</a:t>
            </a:r>
            <a:r>
              <a:rPr lang="fr-CA" dirty="0"/>
              <a:t> à Passerelle </a:t>
            </a:r>
            <a:r>
              <a:rPr lang="fr-CA" dirty="0" err="1"/>
              <a:t>Moneris</a:t>
            </a:r>
            <a:r>
              <a:rPr lang="fr-CA" dirty="0"/>
              <a:t>.</a:t>
            </a:r>
          </a:p>
          <a:p>
            <a:pPr marL="228600" indent="-228600">
              <a:buFontTx/>
              <a:buAutoNum type="arabicPeriod"/>
            </a:pPr>
            <a:r>
              <a:rPr lang="fr-CA" dirty="0" err="1"/>
              <a:t>Moneris</a:t>
            </a:r>
            <a:r>
              <a:rPr lang="fr-CA" dirty="0"/>
              <a:t> crée le billet </a:t>
            </a:r>
            <a:r>
              <a:rPr lang="fr-CA" dirty="0" err="1"/>
              <a:t>Checkout</a:t>
            </a:r>
            <a:r>
              <a:rPr lang="fr-CA" dirty="0"/>
              <a:t> et l’envoie au serveur du commerçant.</a:t>
            </a:r>
          </a:p>
          <a:p>
            <a:pPr marL="228600" indent="-228600">
              <a:buFontTx/>
              <a:buAutoNum type="arabicPeriod"/>
            </a:pPr>
            <a:r>
              <a:rPr lang="fr-CA" dirty="0"/>
              <a:t>Le serveur du commerçant envoie le billet au site Web.</a:t>
            </a:r>
          </a:p>
          <a:p>
            <a:pPr marL="228600" indent="-228600">
              <a:buFontTx/>
              <a:buAutoNum type="arabicPeriod"/>
            </a:pPr>
            <a:r>
              <a:rPr lang="fr-CA" dirty="0"/>
              <a:t>Le site Web envoie le billet </a:t>
            </a:r>
            <a:r>
              <a:rPr lang="fr-CA" dirty="0" err="1"/>
              <a:t>Checkout</a:t>
            </a:r>
            <a:r>
              <a:rPr lang="fr-CA" dirty="0"/>
              <a:t> à Passerelle </a:t>
            </a:r>
            <a:r>
              <a:rPr lang="fr-CA" dirty="0" err="1"/>
              <a:t>Moneris</a:t>
            </a:r>
            <a:r>
              <a:rPr lang="fr-CA" dirty="0"/>
              <a:t> au moyen de JavaScript.</a:t>
            </a:r>
          </a:p>
          <a:p>
            <a:pPr marL="228600" indent="-228600">
              <a:buFontTx/>
              <a:buAutoNum type="arabicPeriod"/>
            </a:pPr>
            <a:r>
              <a:rPr lang="fr-CA" dirty="0"/>
              <a:t>Passerelle </a:t>
            </a:r>
            <a:r>
              <a:rPr lang="fr-CA" dirty="0" err="1"/>
              <a:t>Moneris</a:t>
            </a:r>
            <a:r>
              <a:rPr lang="fr-CA" dirty="0"/>
              <a:t> envoie le cadre en ligne (</a:t>
            </a:r>
            <a:r>
              <a:rPr lang="fr-CA" dirty="0" err="1"/>
              <a:t>iFrame</a:t>
            </a:r>
            <a:r>
              <a:rPr lang="fr-CA" dirty="0"/>
              <a:t>) et la bibliothèque </a:t>
            </a:r>
            <a:r>
              <a:rPr lang="fr-CA" dirty="0" err="1"/>
              <a:t>Checkout</a:t>
            </a:r>
            <a:r>
              <a:rPr lang="fr-CA" dirty="0"/>
              <a:t> (les formulaires) au site Web.</a:t>
            </a:r>
          </a:p>
          <a:p>
            <a:pPr marL="228600" indent="-228600">
              <a:buFontTx/>
              <a:buAutoNum type="arabicPeriod"/>
            </a:pPr>
            <a:r>
              <a:rPr lang="fr-CA" dirty="0"/>
              <a:t>Le titulaire de carte saisit les renseignements de la carte sur le site Web au moyen des formulaires </a:t>
            </a:r>
            <a:r>
              <a:rPr lang="fr-CA" dirty="0" err="1"/>
              <a:t>Checkout</a:t>
            </a:r>
            <a:r>
              <a:rPr lang="fr-CA" dirty="0"/>
              <a:t>.</a:t>
            </a:r>
          </a:p>
          <a:p>
            <a:pPr marL="228600" indent="-228600">
              <a:buFontTx/>
              <a:buAutoNum type="arabicPeriod"/>
            </a:pPr>
            <a:r>
              <a:rPr lang="fr-CA" dirty="0"/>
              <a:t>Les renseignements de la carte sont envoyés à Passerelle </a:t>
            </a:r>
            <a:r>
              <a:rPr lang="fr-CA" dirty="0" err="1"/>
              <a:t>Moneris</a:t>
            </a:r>
            <a:r>
              <a:rPr lang="fr-CA" dirty="0"/>
              <a:t> à des fins de traitement.</a:t>
            </a:r>
          </a:p>
          <a:p>
            <a:pPr marL="228600" indent="-228600">
              <a:buFontTx/>
              <a:buAutoNum type="arabicPeriod"/>
            </a:pPr>
            <a:r>
              <a:rPr lang="fr-CA" dirty="0" err="1"/>
              <a:t>Moneris</a:t>
            </a:r>
            <a:r>
              <a:rPr lang="fr-CA" dirty="0"/>
              <a:t> envoie le message de paiement traité au site Web et inclut le numéro du billet initial.</a:t>
            </a:r>
          </a:p>
          <a:p>
            <a:pPr marL="228600" indent="-228600">
              <a:buFontTx/>
              <a:buAutoNum type="arabicPeriod"/>
            </a:pPr>
            <a:r>
              <a:rPr lang="fr-CA" dirty="0"/>
              <a:t>Le site envoie le numéro du billet et le message de paiement traité au serveur du commerçant.</a:t>
            </a:r>
          </a:p>
          <a:p>
            <a:endParaRPr lang="en-US" dirty="0"/>
          </a:p>
        </p:txBody>
      </p:sp>
      <p:sp>
        <p:nvSpPr>
          <p:cNvPr id="4" name="Slide Number Placeholder 3"/>
          <p:cNvSpPr>
            <a:spLocks noGrp="1"/>
          </p:cNvSpPr>
          <p:nvPr>
            <p:ph type="sldNum" sz="quarter" idx="5"/>
          </p:nvPr>
        </p:nvSpPr>
        <p:spPr/>
        <p:txBody>
          <a:bodyPr/>
          <a:lstStyle/>
          <a:p>
            <a:fld id="{66CAE077-812C-1B48-87C6-89FD548E59C9}" type="slidenum">
              <a:rPr lang="en-US" smtClean="0"/>
              <a:pPr/>
              <a:t>2</a:t>
            </a:fld>
            <a:endParaRPr lang="en-US" dirty="0"/>
          </a:p>
        </p:txBody>
      </p:sp>
    </p:spTree>
    <p:extLst>
      <p:ext uri="{BB962C8B-B14F-4D97-AF65-F5344CB8AC3E}">
        <p14:creationId xmlns:p14="http://schemas.microsoft.com/office/powerpoint/2010/main" val="407918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CAE077-812C-1B48-87C6-89FD548E59C9}" type="slidenum">
              <a:rPr lang="en-US" smtClean="0"/>
              <a:pPr/>
              <a:t>5</a:t>
            </a:fld>
            <a:endParaRPr lang="en-US" dirty="0"/>
          </a:p>
        </p:txBody>
      </p:sp>
    </p:spTree>
    <p:extLst>
      <p:ext uri="{BB962C8B-B14F-4D97-AF65-F5344CB8AC3E}">
        <p14:creationId xmlns:p14="http://schemas.microsoft.com/office/powerpoint/2010/main" val="2635879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gi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texte seu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1692875"/>
            <a:ext cx="7828891" cy="1817087"/>
          </a:xfrm>
          <a:prstGeom prst="rect">
            <a:avLst/>
          </a:prstGeom>
        </p:spPr>
        <p:txBody>
          <a:bodyPr anchor="b">
            <a:norm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3602038"/>
            <a:ext cx="7828891" cy="1315951"/>
          </a:xfrm>
          <a:prstGeom prst="rect">
            <a:avLst/>
          </a:prstGeo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11" name="Picture 10">
            <a:extLst>
              <a:ext uri="{FF2B5EF4-FFF2-40B4-BE49-F238E27FC236}">
                <a16:creationId xmlns:a16="http://schemas.microsoft.com/office/drawing/2014/main" id="{0D5A2348-C88F-D74E-B6FE-26138679060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831483" y="-669189"/>
            <a:ext cx="2782007" cy="2782007"/>
          </a:xfrm>
          <a:prstGeom prst="rect">
            <a:avLst/>
          </a:prstGeom>
        </p:spPr>
      </p:pic>
      <p:pic>
        <p:nvPicPr>
          <p:cNvPr id="12" name="Picture 11">
            <a:extLst>
              <a:ext uri="{FF2B5EF4-FFF2-40B4-BE49-F238E27FC236}">
                <a16:creationId xmlns:a16="http://schemas.microsoft.com/office/drawing/2014/main" id="{5C881FD3-64EC-2247-8AFF-1F4992FB95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3" y="6106264"/>
            <a:ext cx="1477336" cy="462944"/>
          </a:xfrm>
          <a:prstGeom prst="rect">
            <a:avLst/>
          </a:prstGeom>
        </p:spPr>
      </p:pic>
      <p:pic>
        <p:nvPicPr>
          <p:cNvPr id="9" name="Picture 8">
            <a:extLst>
              <a:ext uri="{FF2B5EF4-FFF2-40B4-BE49-F238E27FC236}">
                <a16:creationId xmlns:a16="http://schemas.microsoft.com/office/drawing/2014/main" id="{9BE69588-EB5D-AA4C-A027-911D8CB02637}"/>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09010" y="6158456"/>
            <a:ext cx="2502203" cy="3259448"/>
          </a:xfrm>
          <a:prstGeom prst="rect">
            <a:avLst/>
          </a:prstGeom>
        </p:spPr>
      </p:pic>
      <p:sp>
        <p:nvSpPr>
          <p:cNvPr id="5" name="Slide Number Placeholder 4"/>
          <p:cNvSpPr>
            <a:spLocks noGrp="1"/>
          </p:cNvSpPr>
          <p:nvPr>
            <p:ph type="sldNum" sz="quarter" idx="10"/>
          </p:nvPr>
        </p:nvSpPr>
        <p:spPr>
          <a:xfrm>
            <a:off x="12192000" y="6467559"/>
            <a:ext cx="488324" cy="253916"/>
          </a:xfrm>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237199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séparation – ligne du temps_gauch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D8206-CEEF-4645-93F1-876705256D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639" y="0"/>
            <a:ext cx="12180721" cy="6858000"/>
          </a:xfrm>
          <a:prstGeom prst="rect">
            <a:avLst/>
          </a:prstGeom>
        </p:spPr>
      </p:pic>
      <p:pic>
        <p:nvPicPr>
          <p:cNvPr id="10" name="Picture 9">
            <a:extLst>
              <a:ext uri="{FF2B5EF4-FFF2-40B4-BE49-F238E27FC236}">
                <a16:creationId xmlns:a16="http://schemas.microsoft.com/office/drawing/2014/main" id="{1C5FD389-2F4C-9449-95AF-C42B9C58F5E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94004" y="453606"/>
            <a:ext cx="564768" cy="564768"/>
          </a:xfrm>
          <a:prstGeom prst="rect">
            <a:avLst/>
          </a:prstGeom>
        </p:spPr>
      </p:pic>
      <p:pic>
        <p:nvPicPr>
          <p:cNvPr id="11" name="Picture 10">
            <a:extLst>
              <a:ext uri="{FF2B5EF4-FFF2-40B4-BE49-F238E27FC236}">
                <a16:creationId xmlns:a16="http://schemas.microsoft.com/office/drawing/2014/main" id="{C36D7687-A90D-F940-84DD-D6C65A1403A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937686" y="5839627"/>
            <a:ext cx="564768" cy="564768"/>
          </a:xfrm>
          <a:prstGeom prst="rect">
            <a:avLst/>
          </a:prstGeom>
        </p:spPr>
      </p:pic>
      <p:sp>
        <p:nvSpPr>
          <p:cNvPr id="12" name="Text Placeholder 28">
            <a:extLst>
              <a:ext uri="{FF2B5EF4-FFF2-40B4-BE49-F238E27FC236}">
                <a16:creationId xmlns:a16="http://schemas.microsoft.com/office/drawing/2014/main" id="{1B9DF9CE-1C2A-0F42-8417-12F36B8DAC61}"/>
              </a:ext>
            </a:extLst>
          </p:cNvPr>
          <p:cNvSpPr>
            <a:spLocks noGrp="1"/>
          </p:cNvSpPr>
          <p:nvPr>
            <p:ph type="body" sz="quarter" idx="11" hasCustomPrompt="1"/>
          </p:nvPr>
        </p:nvSpPr>
        <p:spPr>
          <a:xfrm>
            <a:off x="1234057" y="2039573"/>
            <a:ext cx="2662522" cy="1170360"/>
          </a:xfrm>
        </p:spPr>
        <p:txBody>
          <a:bodyPr anchor="b">
            <a:normAutofit/>
          </a:bodyPr>
          <a:lstStyle>
            <a:lvl1pPr algn="r">
              <a:lnSpc>
                <a:spcPct val="100000"/>
              </a:lnSpc>
              <a:defRPr sz="3200" b="1" i="0">
                <a:solidFill>
                  <a:schemeClr val="tx1"/>
                </a:solidFill>
                <a:latin typeface="Nunito Sans ExtraBold" panose="00000900000000000000" pitchFamily="2" charset="0"/>
              </a:defRPr>
            </a:lvl1pPr>
            <a:lvl2pPr marL="179387" indent="0">
              <a:buNone/>
              <a:defRPr/>
            </a:lvl2pPr>
          </a:lstStyle>
          <a:p>
            <a:pPr lvl="0"/>
            <a:r>
              <a:rPr lang="fr-FR" dirty="0"/>
              <a:t>Cliquez pour ajouter du texte</a:t>
            </a:r>
            <a:endParaRPr lang="en-US" dirty="0"/>
          </a:p>
        </p:txBody>
      </p:sp>
      <p:sp>
        <p:nvSpPr>
          <p:cNvPr id="13" name="Picture Placeholder 5">
            <a:extLst>
              <a:ext uri="{FF2B5EF4-FFF2-40B4-BE49-F238E27FC236}">
                <a16:creationId xmlns:a16="http://schemas.microsoft.com/office/drawing/2014/main" id="{78CCE763-13FB-FC48-AF37-35D81BD350B7}"/>
              </a:ext>
            </a:extLst>
          </p:cNvPr>
          <p:cNvSpPr>
            <a:spLocks noGrp="1"/>
          </p:cNvSpPr>
          <p:nvPr>
            <p:ph type="pic" sz="quarter" idx="12" hasCustomPrompt="1"/>
          </p:nvPr>
        </p:nvSpPr>
        <p:spPr>
          <a:xfrm>
            <a:off x="4130372" y="1463371"/>
            <a:ext cx="3931256" cy="3931256"/>
          </a:xfrm>
          <a:prstGeom prst="ellipse">
            <a:avLst/>
          </a:prstGeom>
          <a:solidFill>
            <a:schemeClr val="tx1"/>
          </a:solidFill>
          <a:ln w="31750">
            <a:noFill/>
          </a:ln>
        </p:spPr>
        <p:txBody>
          <a:bodyPr anchor="ctr" anchorCtr="1"/>
          <a:lstStyle>
            <a:lvl1pPr>
              <a:defRPr>
                <a:solidFill>
                  <a:schemeClr val="bg1"/>
                </a:solidFill>
              </a:defRPr>
            </a:lvl1pPr>
          </a:lstStyle>
          <a:p>
            <a:r>
              <a:rPr lang="fr-FR" dirty="0"/>
              <a:t>Cliquez sur l’icône pour ajouter une image</a:t>
            </a:r>
            <a:endParaRPr lang="en-US" dirty="0"/>
          </a:p>
        </p:txBody>
      </p:sp>
      <p:sp>
        <p:nvSpPr>
          <p:cNvPr id="14" name="Text Placeholder 17">
            <a:extLst>
              <a:ext uri="{FF2B5EF4-FFF2-40B4-BE49-F238E27FC236}">
                <a16:creationId xmlns:a16="http://schemas.microsoft.com/office/drawing/2014/main" id="{F8EA7AF9-A20B-BF43-8F9F-C1DBE93DEBCA}"/>
              </a:ext>
            </a:extLst>
          </p:cNvPr>
          <p:cNvSpPr>
            <a:spLocks noGrp="1"/>
          </p:cNvSpPr>
          <p:nvPr>
            <p:ph type="body" sz="quarter" idx="13" hasCustomPrompt="1"/>
          </p:nvPr>
        </p:nvSpPr>
        <p:spPr>
          <a:xfrm>
            <a:off x="8295421" y="3703406"/>
            <a:ext cx="2662520" cy="1161177"/>
          </a:xfrm>
        </p:spPr>
        <p:txBody>
          <a:bodyPr anchor="t"/>
          <a:lstStyle>
            <a:lvl1pPr>
              <a:defRPr>
                <a:solidFill>
                  <a:schemeClr val="tx1"/>
                </a:solidFill>
              </a:defRPr>
            </a:lvl1pPr>
          </a:lstStyle>
          <a:p>
            <a:pPr lvl="0"/>
            <a:r>
              <a:rPr lang="fr-FR" dirty="0"/>
              <a:t>Cliquez pour ajouter du texte</a:t>
            </a:r>
            <a:endParaRPr lang="en-US" dirty="0"/>
          </a:p>
        </p:txBody>
      </p:sp>
    </p:spTree>
    <p:extLst>
      <p:ext uri="{BB962C8B-B14F-4D97-AF65-F5344CB8AC3E}">
        <p14:creationId xmlns:p14="http://schemas.microsoft.com/office/powerpoint/2010/main" val="40085981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500"/>
                                        <p:tgtEl>
                                          <p:spTgt spid="12">
                                            <p:txEl>
                                              <p:pRg st="0" end="0"/>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47" presetClass="entr" presetSubtype="0" fill="hold"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2"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 de bas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C355D7-7B6C-1A4A-BFF9-2054651FE47F}"/>
              </a:ext>
            </a:extLst>
          </p:cNvPr>
          <p:cNvSpPr/>
          <p:nvPr userDrawn="1"/>
        </p:nvSpPr>
        <p:spPr>
          <a:xfrm>
            <a:off x="0" y="0"/>
            <a:ext cx="4622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923" y="995082"/>
            <a:ext cx="3455195" cy="4867837"/>
          </a:xfrm>
        </p:spPr>
        <p:txBody>
          <a:bodyPr anchor="ctr">
            <a:normAutofit/>
          </a:bodyPr>
          <a:lstStyle>
            <a:lvl1pPr algn="l">
              <a:defRPr sz="3200">
                <a:solidFill>
                  <a:schemeClr val="bg1"/>
                </a:solidFill>
              </a:defRPr>
            </a:lvl1pPr>
          </a:lstStyle>
          <a:p>
            <a:r>
              <a:rPr lang="fr-FR" dirty="0"/>
              <a:t>Cliquez pour ajouter un titre</a:t>
            </a:r>
            <a:endParaRPr lang="en-US" dirty="0"/>
          </a:p>
        </p:txBody>
      </p: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5136048" y="995082"/>
            <a:ext cx="6395610" cy="4867837"/>
          </a:xfrm>
        </p:spPr>
        <p:txBody>
          <a:bodyPr anchor="ct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pic>
        <p:nvPicPr>
          <p:cNvPr id="10" name="Picture 9">
            <a:extLst>
              <a:ext uri="{FF2B5EF4-FFF2-40B4-BE49-F238E27FC236}">
                <a16:creationId xmlns:a16="http://schemas.microsoft.com/office/drawing/2014/main" id="{45ADEEA9-86C2-A742-B942-E522641D9D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12" name="TextBox 11">
            <a:extLst>
              <a:ext uri="{FF2B5EF4-FFF2-40B4-BE49-F238E27FC236}">
                <a16:creationId xmlns:a16="http://schemas.microsoft.com/office/drawing/2014/main" id="{811AC6F4-6D6A-6749-BBA8-49679730762B}"/>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p>
        </p:txBody>
      </p:sp>
      <p:sp>
        <p:nvSpPr>
          <p:cNvPr id="3" name="Slide Number Placeholder 2"/>
          <p:cNvSpPr>
            <a:spLocks noGrp="1"/>
          </p:cNvSpPr>
          <p:nvPr>
            <p:ph type="sldNum" sz="quarter" idx="12"/>
          </p:nvPr>
        </p:nvSpPr>
        <p:spPr>
          <a:xfrm>
            <a:off x="11396509" y="6467559"/>
            <a:ext cx="488324" cy="253916"/>
          </a:xfrm>
        </p:spPr>
        <p:txBody>
          <a:bodyPr/>
          <a:lstStyle>
            <a:lvl1pPr>
              <a:defRPr>
                <a:solidFill>
                  <a:schemeClr val="accent3"/>
                </a:solidFill>
              </a:defRPr>
            </a:lvl1p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3484174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 texte et image_01">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974C50-84F3-7048-A007-884CE99FC56A}"/>
              </a:ext>
            </a:extLst>
          </p:cNvPr>
          <p:cNvSpPr/>
          <p:nvPr userDrawn="1"/>
        </p:nvSpPr>
        <p:spPr>
          <a:xfrm>
            <a:off x="0" y="0"/>
            <a:ext cx="4622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4622800" y="0"/>
            <a:ext cx="7569200" cy="6858000"/>
          </a:xfrm>
          <a:solidFill>
            <a:schemeClr val="bg1"/>
          </a:solidFill>
          <a:ln>
            <a:noFill/>
          </a:ln>
        </p:spPr>
        <p:txBody>
          <a:bodyPr/>
          <a:lstStyle>
            <a:lvl1pPr>
              <a:defRPr b="0" i="0" cap="none" spc="0">
                <a:ln w="22225">
                  <a:noFill/>
                  <a:prstDash val="solid"/>
                </a:ln>
                <a:solidFill>
                  <a:schemeClr val="tx1"/>
                </a:solidFill>
                <a:effectLst/>
                <a:latin typeface="Barlow Light" pitchFamily="2" charset="77"/>
              </a:defRPr>
            </a:lvl1pPr>
          </a:lstStyle>
          <a:p>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3498421" cy="1226453"/>
          </a:xfrm>
        </p:spPr>
        <p:txBody>
          <a:bodyPr anchor="b">
            <a:normAutofit/>
          </a:bodyPr>
          <a:lstStyle>
            <a:lvl1pPr algn="l">
              <a:defRPr sz="3200">
                <a:solidFill>
                  <a:schemeClr val="bg1"/>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577850" y="1879600"/>
            <a:ext cx="3498850" cy="4178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ajouter du texte</a:t>
            </a:r>
            <a:endParaRPr lang="en-US" dirty="0"/>
          </a:p>
        </p:txBody>
      </p:sp>
      <p:pic>
        <p:nvPicPr>
          <p:cNvPr id="8" name="Picture 7">
            <a:extLst>
              <a:ext uri="{FF2B5EF4-FFF2-40B4-BE49-F238E27FC236}">
                <a16:creationId xmlns:a16="http://schemas.microsoft.com/office/drawing/2014/main" id="{822A74BE-4215-FF45-A1EC-DFB5F0DE08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3" name="Slide Number Placeholder 2"/>
          <p:cNvSpPr>
            <a:spLocks noGrp="1"/>
          </p:cNvSpPr>
          <p:nvPr>
            <p:ph type="sldNum" sz="quarter" idx="13"/>
          </p:nvPr>
        </p:nvSpPr>
        <p:spPr/>
        <p:txBody>
          <a:bodyPr/>
          <a:lstStyle>
            <a:lvl1pPr>
              <a:defRPr>
                <a:solidFill>
                  <a:schemeClr val="accent3"/>
                </a:solidFill>
              </a:defRPr>
            </a:lvl1pPr>
          </a:lstStyle>
          <a:p>
            <a:fld id="{6908DF14-A3FE-5F44-914B-8914F20321E2}" type="slidenum">
              <a:rPr lang="en-US" smtClean="0"/>
              <a:pPr/>
              <a:t>‹#›</a:t>
            </a:fld>
            <a:endParaRPr lang="en-US" dirty="0"/>
          </a:p>
        </p:txBody>
      </p:sp>
      <p:sp>
        <p:nvSpPr>
          <p:cNvPr id="13" name="TextBox 12">
            <a:extLst>
              <a:ext uri="{FF2B5EF4-FFF2-40B4-BE49-F238E27FC236}">
                <a16:creationId xmlns:a16="http://schemas.microsoft.com/office/drawing/2014/main" id="{811AC6F4-6D6A-6749-BBA8-49679730762B}"/>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p>
        </p:txBody>
      </p:sp>
    </p:spTree>
    <p:extLst>
      <p:ext uri="{BB962C8B-B14F-4D97-AF65-F5344CB8AC3E}">
        <p14:creationId xmlns:p14="http://schemas.microsoft.com/office/powerpoint/2010/main" val="32317819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 texte et image_02">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4FED0A-99AF-7A43-A81C-F2F1651373F6}"/>
              </a:ext>
            </a:extLst>
          </p:cNvPr>
          <p:cNvSpPr/>
          <p:nvPr userDrawn="1"/>
        </p:nvSpPr>
        <p:spPr>
          <a:xfrm>
            <a:off x="7585075" y="0"/>
            <a:ext cx="4622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0" y="0"/>
            <a:ext cx="7569200" cy="6858000"/>
          </a:xfrm>
          <a:solidFill>
            <a:schemeClr val="bg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8147709" y="564247"/>
            <a:ext cx="3498421" cy="1226453"/>
          </a:xfrm>
        </p:spPr>
        <p:txBody>
          <a:bodyPr anchor="b">
            <a:normAutofit/>
          </a:bodyPr>
          <a:lstStyle>
            <a:lvl1pPr algn="l">
              <a:defRPr sz="3200">
                <a:solidFill>
                  <a:schemeClr val="bg1"/>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8147050" y="1879600"/>
            <a:ext cx="3498850" cy="4178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ajouter du texte</a:t>
            </a:r>
            <a:endParaRPr lang="en-US" dirty="0"/>
          </a:p>
        </p:txBody>
      </p:sp>
      <p:sp>
        <p:nvSpPr>
          <p:cNvPr id="3" name="Slide Number Placeholder 2"/>
          <p:cNvSpPr>
            <a:spLocks noGrp="1"/>
          </p:cNvSpPr>
          <p:nvPr>
            <p:ph type="sldNum" sz="quarter" idx="13"/>
          </p:nvPr>
        </p:nvSpPr>
        <p:spPr/>
        <p:txBody>
          <a:bodyPr/>
          <a:lstStyle/>
          <a:p>
            <a:fld id="{6908DF14-A3FE-5F44-914B-8914F20321E2}" type="slidenum">
              <a:rPr lang="en-US" smtClean="0"/>
              <a:pPr/>
              <a:t>‹#›</a:t>
            </a:fld>
            <a:endParaRPr lang="en-US" dirty="0"/>
          </a:p>
        </p:txBody>
      </p:sp>
      <p:sp>
        <p:nvSpPr>
          <p:cNvPr id="12" name="TextBox 11">
            <a:extLst>
              <a:ext uri="{FF2B5EF4-FFF2-40B4-BE49-F238E27FC236}">
                <a16:creationId xmlns:a16="http://schemas.microsoft.com/office/drawing/2014/main" id="{D851E678-926D-3641-B18B-B1EA45B24F5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Tree>
    <p:extLst>
      <p:ext uri="{BB962C8B-B14F-4D97-AF65-F5344CB8AC3E}">
        <p14:creationId xmlns:p14="http://schemas.microsoft.com/office/powerpoint/2010/main" val="18846427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 texte et image_03">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22F21-BD70-B542-B986-23BB58BF717C}"/>
              </a:ext>
            </a:extLst>
          </p:cNvPr>
          <p:cNvSpPr/>
          <p:nvPr userDrawn="1"/>
        </p:nvSpPr>
        <p:spPr>
          <a:xfrm>
            <a:off x="8554720" y="0"/>
            <a:ext cx="36372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7137400" y="1574800"/>
            <a:ext cx="4254500" cy="3708400"/>
          </a:xfrm>
        </p:spPr>
        <p:txBody>
          <a:bodyPr/>
          <a:lstStyle/>
          <a:p>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5834991" cy="1102507"/>
          </a:xfrm>
        </p:spPr>
        <p:txBody>
          <a:bodyPr anchor="b">
            <a:normAutofit/>
          </a:bodyPr>
          <a:lstStyle>
            <a:lvl1pPr algn="l">
              <a:defRPr sz="3200">
                <a:solidFill>
                  <a:schemeClr val="tx1"/>
                </a:solidFill>
              </a:defRPr>
            </a:lvl1pPr>
          </a:lstStyle>
          <a:p>
            <a:r>
              <a:rPr lang="fr-FR" dirty="0"/>
              <a:t>Cliquez pour ajouter un titre</a:t>
            </a:r>
            <a:endParaRPr lang="en-US" dirty="0"/>
          </a:p>
        </p:txBody>
      </p: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577850" y="1770928"/>
            <a:ext cx="5835708" cy="4286972"/>
          </a:xfrm>
        </p:spPr>
        <p:txBody>
          <a:bodyP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pic>
        <p:nvPicPr>
          <p:cNvPr id="17" name="Picture 16">
            <a:extLst>
              <a:ext uri="{FF2B5EF4-FFF2-40B4-BE49-F238E27FC236}">
                <a16:creationId xmlns:a16="http://schemas.microsoft.com/office/drawing/2014/main" id="{324C58E6-1FEE-AA40-8ACE-4A206B17550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
        <p:nvSpPr>
          <p:cNvPr id="2" name="Slide Number Placeholder 1"/>
          <p:cNvSpPr>
            <a:spLocks noGrp="1"/>
          </p:cNvSpPr>
          <p:nvPr>
            <p:ph type="sldNum" sz="quarter" idx="12"/>
          </p:nvPr>
        </p:nvSpPr>
        <p:spPr/>
        <p:txBody>
          <a:bodyPr/>
          <a:lstStyle/>
          <a:p>
            <a:fld id="{6908DF14-A3FE-5F44-914B-8914F20321E2}" type="slidenum">
              <a:rPr lang="en-US" smtClean="0"/>
              <a:pPr/>
              <a:t>‹#›</a:t>
            </a:fld>
            <a:endParaRPr lang="en-US" dirty="0"/>
          </a:p>
        </p:txBody>
      </p:sp>
      <p:sp>
        <p:nvSpPr>
          <p:cNvPr id="9" name="TextBox 8">
            <a:extLst>
              <a:ext uri="{FF2B5EF4-FFF2-40B4-BE49-F238E27FC236}">
                <a16:creationId xmlns:a16="http://schemas.microsoft.com/office/drawing/2014/main" id="{D851E678-926D-3641-B18B-B1EA45B24F5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Tree>
    <p:extLst>
      <p:ext uri="{BB962C8B-B14F-4D97-AF65-F5344CB8AC3E}">
        <p14:creationId xmlns:p14="http://schemas.microsoft.com/office/powerpoint/2010/main" val="789562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 image seulem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4425A6-36CC-CC4F-A60D-D08273CE4A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5" name="Picture Placeholder 4"/>
          <p:cNvSpPr>
            <a:spLocks noGrp="1"/>
          </p:cNvSpPr>
          <p:nvPr>
            <p:ph type="pic" sz="quarter" idx="12" hasCustomPrompt="1"/>
          </p:nvPr>
        </p:nvSpPr>
        <p:spPr>
          <a:xfrm>
            <a:off x="0" y="-1"/>
            <a:ext cx="12192000" cy="5983941"/>
          </a:xfrm>
          <a:solidFill>
            <a:schemeClr val="tx1"/>
          </a:solidFill>
        </p:spPr>
        <p:txBody>
          <a:bodyPr/>
          <a:lstStyle>
            <a:lvl1pPr>
              <a:defRPr>
                <a:solidFill>
                  <a:schemeClr val="bg1"/>
                </a:solidFill>
              </a:defRPr>
            </a:lvl1pPr>
          </a:lstStyle>
          <a:p>
            <a:r>
              <a:rPr lang="fr-FR" dirty="0"/>
              <a:t>Cliquez sur l’icône pour ajouter une image</a:t>
            </a:r>
            <a:endParaRPr lang="en-US" dirty="0"/>
          </a:p>
        </p:txBody>
      </p:sp>
      <p:sp>
        <p:nvSpPr>
          <p:cNvPr id="2" name="Slide Number Placeholder 1"/>
          <p:cNvSpPr>
            <a:spLocks noGrp="1"/>
          </p:cNvSpPr>
          <p:nvPr>
            <p:ph type="sldNum" sz="quarter" idx="13"/>
          </p:nvPr>
        </p:nvSpPr>
        <p:spPr/>
        <p:txBody>
          <a:bodyPr/>
          <a:lstStyle/>
          <a:p>
            <a:fld id="{6908DF14-A3FE-5F44-914B-8914F20321E2}" type="slidenum">
              <a:rPr lang="en-US" smtClean="0"/>
              <a:pPr/>
              <a:t>‹#›</a:t>
            </a:fld>
            <a:endParaRPr lang="en-US" dirty="0"/>
          </a:p>
        </p:txBody>
      </p:sp>
      <p:sp>
        <p:nvSpPr>
          <p:cNvPr id="6" name="TextBox 5">
            <a:extLst>
              <a:ext uri="{FF2B5EF4-FFF2-40B4-BE49-F238E27FC236}">
                <a16:creationId xmlns:a16="http://schemas.microsoft.com/office/drawing/2014/main" id="{D851E678-926D-3641-B18B-B1EA45B24F5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Tree>
    <p:extLst>
      <p:ext uri="{BB962C8B-B14F-4D97-AF65-F5344CB8AC3E}">
        <p14:creationId xmlns:p14="http://schemas.microsoft.com/office/powerpoint/2010/main" val="77260466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texte seul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5552D-55CA-C545-9693-05ABED866F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8" name="Text Placeholder 10">
            <a:extLst>
              <a:ext uri="{FF2B5EF4-FFF2-40B4-BE49-F238E27FC236}">
                <a16:creationId xmlns:a16="http://schemas.microsoft.com/office/drawing/2014/main" id="{7813F80A-6E99-3647-8EFC-92C86F710614}"/>
              </a:ext>
            </a:extLst>
          </p:cNvPr>
          <p:cNvSpPr>
            <a:spLocks noGrp="1"/>
          </p:cNvSpPr>
          <p:nvPr>
            <p:ph type="body" sz="quarter" idx="11" hasCustomPrompt="1"/>
          </p:nvPr>
        </p:nvSpPr>
        <p:spPr>
          <a:xfrm>
            <a:off x="1219200" y="1859209"/>
            <a:ext cx="9753600" cy="3139582"/>
          </a:xfrm>
        </p:spPr>
        <p:txBody>
          <a:bodyPr anchor="ctr">
            <a:normAutofit/>
          </a:bodyPr>
          <a:lstStyle>
            <a:lvl1pPr algn="ctr">
              <a:defRPr sz="3600" b="0" i="0">
                <a:latin typeface="Barlow Light" pitchFamily="2" charset="77"/>
              </a:defRPr>
            </a:lvl1pPr>
          </a:lstStyle>
          <a:p>
            <a:pPr lvl="0"/>
            <a:r>
              <a:rPr lang="fr-FR" dirty="0"/>
              <a:t>Cliquez pour ajouter du texte</a:t>
            </a:r>
            <a:endParaRPr lang="en-US" dirty="0"/>
          </a:p>
        </p:txBody>
      </p:sp>
      <p:pic>
        <p:nvPicPr>
          <p:cNvPr id="10" name="Picture 9">
            <a:extLst>
              <a:ext uri="{FF2B5EF4-FFF2-40B4-BE49-F238E27FC236}">
                <a16:creationId xmlns:a16="http://schemas.microsoft.com/office/drawing/2014/main" id="{393304DE-4D58-0B45-8C02-7DA799EB8651}"/>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6" name="Picture 15">
            <a:extLst>
              <a:ext uri="{FF2B5EF4-FFF2-40B4-BE49-F238E27FC236}">
                <a16:creationId xmlns:a16="http://schemas.microsoft.com/office/drawing/2014/main" id="{08CFF76B-4E80-D244-9FF9-E84385E0A7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rot="10800000">
            <a:off x="295185" y="5294376"/>
            <a:ext cx="1951583" cy="1951583"/>
          </a:xfrm>
          <a:prstGeom prst="rect">
            <a:avLst/>
          </a:prstGeom>
        </p:spPr>
      </p:pic>
    </p:spTree>
    <p:extLst>
      <p:ext uri="{BB962C8B-B14F-4D97-AF65-F5344CB8AC3E}">
        <p14:creationId xmlns:p14="http://schemas.microsoft.com/office/powerpoint/2010/main" val="363947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imag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30A84E-98C5-6542-9B34-B48633B8A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5" name="Text Placeholder 10">
            <a:extLst>
              <a:ext uri="{FF2B5EF4-FFF2-40B4-BE49-F238E27FC236}">
                <a16:creationId xmlns:a16="http://schemas.microsoft.com/office/drawing/2014/main" id="{B72D8283-A0C4-1243-928B-E1523B1748F9}"/>
              </a:ext>
            </a:extLst>
          </p:cNvPr>
          <p:cNvSpPr>
            <a:spLocks noGrp="1"/>
          </p:cNvSpPr>
          <p:nvPr>
            <p:ph type="body" sz="quarter" idx="10" hasCustomPrompt="1"/>
          </p:nvPr>
        </p:nvSpPr>
        <p:spPr>
          <a:xfrm>
            <a:off x="2718816" y="1700784"/>
            <a:ext cx="6754368" cy="3456432"/>
          </a:xfrm>
          <a:solidFill>
            <a:schemeClr val="bg2"/>
          </a:solidFill>
        </p:spPr>
        <p:txBody>
          <a:bodyPr lIns="360000" rIns="360000" anchor="ctr">
            <a:normAutofit/>
          </a:bodyPr>
          <a:lstStyle>
            <a:lvl1pPr algn="l">
              <a:defRPr sz="3200" b="1" i="0">
                <a:solidFill>
                  <a:schemeClr val="tx1"/>
                </a:solidFill>
                <a:latin typeface="Nunito Sans ExtraBold" panose="00000900000000000000" pitchFamily="2" charset="0"/>
              </a:defRPr>
            </a:lvl1pPr>
          </a:lstStyle>
          <a:p>
            <a:pPr lvl="0"/>
            <a:r>
              <a:rPr lang="fr-FR" dirty="0"/>
              <a:t>Cliquez pour ajouter du texte</a:t>
            </a:r>
            <a:endParaRPr lang="en-US" dirty="0"/>
          </a:p>
        </p:txBody>
      </p:sp>
      <p:sp>
        <p:nvSpPr>
          <p:cNvPr id="13" name="Picture Placeholder 12">
            <a:extLst>
              <a:ext uri="{FF2B5EF4-FFF2-40B4-BE49-F238E27FC236}">
                <a16:creationId xmlns:a16="http://schemas.microsoft.com/office/drawing/2014/main" id="{514B69EE-362A-344B-93F7-FBF065099DBA}"/>
              </a:ext>
            </a:extLst>
          </p:cNvPr>
          <p:cNvSpPr>
            <a:spLocks noGrp="1"/>
          </p:cNvSpPr>
          <p:nvPr>
            <p:ph type="pic" sz="quarter" idx="11" hasCustomPrompt="1"/>
          </p:nvPr>
        </p:nvSpPr>
        <p:spPr>
          <a:xfrm>
            <a:off x="0" y="0"/>
            <a:ext cx="12192000" cy="6858000"/>
          </a:xfrm>
          <a:custGeom>
            <a:avLst/>
            <a:gdLst>
              <a:gd name="connsiteX0" fmla="*/ 2719388 w 12192000"/>
              <a:gd name="connsiteY0" fmla="*/ 1700213 h 6858000"/>
              <a:gd name="connsiteX1" fmla="*/ 2719388 w 12192000"/>
              <a:gd name="connsiteY1" fmla="*/ 5157788 h 6858000"/>
              <a:gd name="connsiteX2" fmla="*/ 9472613 w 12192000"/>
              <a:gd name="connsiteY2" fmla="*/ 5157788 h 6858000"/>
              <a:gd name="connsiteX3" fmla="*/ 9472613 w 12192000"/>
              <a:gd name="connsiteY3" fmla="*/ 17002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719388" y="1700213"/>
                </a:moveTo>
                <a:lnTo>
                  <a:pt x="2719388" y="5157788"/>
                </a:lnTo>
                <a:lnTo>
                  <a:pt x="9472613" y="5157788"/>
                </a:lnTo>
                <a:lnTo>
                  <a:pt x="9472613" y="1700213"/>
                </a:lnTo>
                <a:close/>
                <a:moveTo>
                  <a:pt x="0" y="0"/>
                </a:moveTo>
                <a:lnTo>
                  <a:pt x="12192000" y="0"/>
                </a:lnTo>
                <a:lnTo>
                  <a:pt x="12192000" y="6858000"/>
                </a:lnTo>
                <a:lnTo>
                  <a:pt x="0" y="6858000"/>
                </a:lnTo>
                <a:close/>
              </a:path>
            </a:pathLst>
          </a:custGeom>
          <a:solidFill>
            <a:schemeClr val="tx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9" name="Rectangle 8">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bg1"/>
                </a:solidFill>
              </a:rPr>
              <a:t>Téléchargez </a:t>
            </a:r>
          </a:p>
          <a:p>
            <a:pPr algn="l"/>
            <a:r>
              <a:rPr lang="fr-FR" sz="900" dirty="0">
                <a:solidFill>
                  <a:schemeClr val="bg1"/>
                </a:solidFill>
              </a:rPr>
              <a:t>les images d’arrière-plan approuvées qui représentent la marque dans la bibliothèque de la marque sur </a:t>
            </a:r>
          </a:p>
          <a:p>
            <a:pPr algn="l"/>
            <a:r>
              <a:rPr lang="fr-FR" sz="900" dirty="0">
                <a:solidFill>
                  <a:schemeClr val="bg1"/>
                </a:solidFill>
              </a:rPr>
              <a:t>Moneris et moi.</a:t>
            </a:r>
            <a:endParaRPr lang="en-US" sz="900" dirty="0">
              <a:solidFill>
                <a:schemeClr val="bg1"/>
              </a:solidFill>
            </a:endParaRPr>
          </a:p>
        </p:txBody>
      </p:sp>
    </p:spTree>
    <p:extLst>
      <p:ext uri="{BB962C8B-B14F-4D97-AF65-F5344CB8AC3E}">
        <p14:creationId xmlns:p14="http://schemas.microsoft.com/office/powerpoint/2010/main" val="13116753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1">
            <p:tnLst>
              <p:par>
                <p:cTn presetID="42"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remerci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5552D-55CA-C545-9693-05ABED866F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pic>
        <p:nvPicPr>
          <p:cNvPr id="4" name="Picture 3">
            <a:extLst>
              <a:ext uri="{FF2B5EF4-FFF2-40B4-BE49-F238E27FC236}">
                <a16:creationId xmlns:a16="http://schemas.microsoft.com/office/drawing/2014/main" id="{E12602A0-C8F8-F649-AEAD-F4668732AC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5876" y="1712696"/>
            <a:ext cx="6880249" cy="3600155"/>
          </a:xfrm>
          <a:prstGeom prst="rect">
            <a:avLst/>
          </a:prstGeom>
        </p:spPr>
      </p:pic>
      <p:pic>
        <p:nvPicPr>
          <p:cNvPr id="8" name="Picture 7">
            <a:extLst>
              <a:ext uri="{FF2B5EF4-FFF2-40B4-BE49-F238E27FC236}">
                <a16:creationId xmlns:a16="http://schemas.microsoft.com/office/drawing/2014/main" id="{34A0BB22-A670-6249-B1B3-5B9073B3B6F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9" name="Picture 8">
            <a:extLst>
              <a:ext uri="{FF2B5EF4-FFF2-40B4-BE49-F238E27FC236}">
                <a16:creationId xmlns:a16="http://schemas.microsoft.com/office/drawing/2014/main" id="{D53ABBBA-3BCB-ED45-96C2-2F8AD1A5D586}"/>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spTree>
    <p:extLst>
      <p:ext uri="{BB962C8B-B14F-4D97-AF65-F5344CB8AC3E}">
        <p14:creationId xmlns:p14="http://schemas.microsoft.com/office/powerpoint/2010/main" val="218754789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 texte seu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1692875"/>
            <a:ext cx="7828891" cy="1817087"/>
          </a:xfrm>
          <a:prstGeom prst="rect">
            <a:avLst/>
          </a:prstGeom>
        </p:spPr>
        <p:txBody>
          <a:bodyPr anchor="b">
            <a:normAutofit/>
          </a:bodyPr>
          <a:lstStyle>
            <a:lvl1pPr algn="l">
              <a:defRPr sz="4400">
                <a:solidFill>
                  <a:schemeClr val="tx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3602038"/>
            <a:ext cx="7828891" cy="1315951"/>
          </a:xfrm>
          <a:prstGeom prst="rect">
            <a:avLst/>
          </a:prstGeo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11" name="Picture 10">
            <a:extLst>
              <a:ext uri="{FF2B5EF4-FFF2-40B4-BE49-F238E27FC236}">
                <a16:creationId xmlns:a16="http://schemas.microsoft.com/office/drawing/2014/main" id="{0D5A2348-C88F-D74E-B6FE-2613867906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31483" y="-669189"/>
            <a:ext cx="2782007" cy="2782007"/>
          </a:xfrm>
          <a:prstGeom prst="rect">
            <a:avLst/>
          </a:prstGeom>
        </p:spPr>
      </p:pic>
      <p:pic>
        <p:nvPicPr>
          <p:cNvPr id="12" name="Picture 11">
            <a:extLst>
              <a:ext uri="{FF2B5EF4-FFF2-40B4-BE49-F238E27FC236}">
                <a16:creationId xmlns:a16="http://schemas.microsoft.com/office/drawing/2014/main" id="{5C881FD3-64EC-2247-8AFF-1F4992FB95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39" cy="462944"/>
          </a:xfrm>
          <a:prstGeom prst="rect">
            <a:avLst/>
          </a:prstGeom>
        </p:spPr>
      </p:pic>
      <p:pic>
        <p:nvPicPr>
          <p:cNvPr id="13" name="Picture 12">
            <a:extLst>
              <a:ext uri="{FF2B5EF4-FFF2-40B4-BE49-F238E27FC236}">
                <a16:creationId xmlns:a16="http://schemas.microsoft.com/office/drawing/2014/main" id="{1584783D-198F-624B-AAD4-6AA895973476}"/>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09010" y="6136726"/>
            <a:ext cx="2502203" cy="3302908"/>
          </a:xfrm>
          <a:prstGeom prst="rect">
            <a:avLst/>
          </a:prstGeom>
        </p:spPr>
      </p:pic>
    </p:spTree>
    <p:extLst>
      <p:ext uri="{BB962C8B-B14F-4D97-AF65-F5344CB8AC3E}">
        <p14:creationId xmlns:p14="http://schemas.microsoft.com/office/powerpoint/2010/main" val="268445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sur le côté">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55F30C-C92E-C847-A304-6638427C12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24" y="6106264"/>
            <a:ext cx="1477340" cy="462945"/>
          </a:xfrm>
          <a:prstGeom prst="rect">
            <a:avLst/>
          </a:prstGeom>
        </p:spPr>
      </p:pic>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6096000" y="0"/>
            <a:ext cx="6096000" cy="6858000"/>
          </a:xfrm>
          <a:solidFill>
            <a:schemeClr val="tx1"/>
          </a:solidFill>
        </p:spPr>
        <p:txBody>
          <a:bodyPr/>
          <a:lstStyle>
            <a:lvl1pPr>
              <a:defRPr>
                <a:solidFill>
                  <a:schemeClr val="bg1"/>
                </a:solidFill>
              </a:defRPr>
            </a:lvl1pPr>
          </a:lstStyle>
          <a:p>
            <a:r>
              <a:rPr lang="fr-FR" dirty="0"/>
              <a:t>Cliquez sur l’icône pour ajouter une image</a:t>
            </a:r>
            <a:endParaRPr lang="en-US" dirty="0"/>
          </a:p>
        </p:txBody>
      </p:sp>
      <p:sp>
        <p:nvSpPr>
          <p:cNvPr id="16" name="Subtitle 2">
            <a:extLst>
              <a:ext uri="{FF2B5EF4-FFF2-40B4-BE49-F238E27FC236}">
                <a16:creationId xmlns:a16="http://schemas.microsoft.com/office/drawing/2014/main" id="{F63E91E6-8A2A-4B4C-BE6A-E8489B1E50AD}"/>
              </a:ext>
            </a:extLst>
          </p:cNvPr>
          <p:cNvSpPr>
            <a:spLocks noGrp="1"/>
          </p:cNvSpPr>
          <p:nvPr>
            <p:ph type="subTitle" idx="1" hasCustomPrompt="1"/>
          </p:nvPr>
        </p:nvSpPr>
        <p:spPr>
          <a:xfrm>
            <a:off x="578509" y="3604871"/>
            <a:ext cx="5005427" cy="1691226"/>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0" name="Title 19">
            <a:extLst>
              <a:ext uri="{FF2B5EF4-FFF2-40B4-BE49-F238E27FC236}">
                <a16:creationId xmlns:a16="http://schemas.microsoft.com/office/drawing/2014/main" id="{A63B0533-3669-7F49-85A1-183A2775338A}"/>
              </a:ext>
            </a:extLst>
          </p:cNvPr>
          <p:cNvSpPr>
            <a:spLocks noGrp="1"/>
          </p:cNvSpPr>
          <p:nvPr>
            <p:ph type="title" hasCustomPrompt="1"/>
          </p:nvPr>
        </p:nvSpPr>
        <p:spPr>
          <a:xfrm>
            <a:off x="578509" y="1692876"/>
            <a:ext cx="5005427" cy="1817086"/>
          </a:xfrm>
        </p:spPr>
        <p:txBody>
          <a:bodyPr anchor="b">
            <a:normAutofit/>
          </a:bodyPr>
          <a:lstStyle>
            <a:lvl1pPr>
              <a:defRPr sz="4400">
                <a:solidFill>
                  <a:schemeClr val="tx1"/>
                </a:solidFill>
              </a:defRPr>
            </a:lvl1pPr>
          </a:lstStyle>
          <a:p>
            <a:r>
              <a:rPr lang="fr-FR" dirty="0"/>
              <a:t>Cliquez pour ajouter un titre</a:t>
            </a:r>
            <a:endParaRPr lang="en-US" dirty="0"/>
          </a:p>
        </p:txBody>
      </p:sp>
    </p:spTree>
    <p:extLst>
      <p:ext uri="{BB962C8B-B14F-4D97-AF65-F5344CB8AC3E}">
        <p14:creationId xmlns:p14="http://schemas.microsoft.com/office/powerpoint/2010/main" val="168347150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 image sur le côté">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DE6020-FA7D-EB4F-9540-A51FD207FF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24" y="6106264"/>
            <a:ext cx="1477339" cy="462944"/>
          </a:xfrm>
          <a:prstGeom prst="rect">
            <a:avLst/>
          </a:prstGeom>
        </p:spPr>
      </p:pic>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6096000" y="0"/>
            <a:ext cx="6096000" cy="6858000"/>
          </a:xfrm>
          <a:noFill/>
        </p:spPr>
        <p:txBody>
          <a:bodyPr/>
          <a:lstStyle/>
          <a:p>
            <a:r>
              <a:rPr lang="fr-FR" dirty="0"/>
              <a:t>Cliquez sur l’icône pour ajouter une image</a:t>
            </a:r>
            <a:endParaRPr lang="en-US" dirty="0"/>
          </a:p>
        </p:txBody>
      </p:sp>
      <p:sp>
        <p:nvSpPr>
          <p:cNvPr id="16" name="Subtitle 2">
            <a:extLst>
              <a:ext uri="{FF2B5EF4-FFF2-40B4-BE49-F238E27FC236}">
                <a16:creationId xmlns:a16="http://schemas.microsoft.com/office/drawing/2014/main" id="{F63E91E6-8A2A-4B4C-BE6A-E8489B1E50AD}"/>
              </a:ext>
            </a:extLst>
          </p:cNvPr>
          <p:cNvSpPr>
            <a:spLocks noGrp="1"/>
          </p:cNvSpPr>
          <p:nvPr>
            <p:ph type="subTitle" idx="1" hasCustomPrompt="1"/>
          </p:nvPr>
        </p:nvSpPr>
        <p:spPr>
          <a:xfrm>
            <a:off x="578509" y="3602038"/>
            <a:ext cx="5005427" cy="1691226"/>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0" name="Title 19">
            <a:extLst>
              <a:ext uri="{FF2B5EF4-FFF2-40B4-BE49-F238E27FC236}">
                <a16:creationId xmlns:a16="http://schemas.microsoft.com/office/drawing/2014/main" id="{A63B0533-3669-7F49-85A1-183A2775338A}"/>
              </a:ext>
            </a:extLst>
          </p:cNvPr>
          <p:cNvSpPr>
            <a:spLocks noGrp="1"/>
          </p:cNvSpPr>
          <p:nvPr>
            <p:ph type="title" hasCustomPrompt="1"/>
          </p:nvPr>
        </p:nvSpPr>
        <p:spPr>
          <a:xfrm>
            <a:off x="578509" y="1692876"/>
            <a:ext cx="5005427" cy="1817086"/>
          </a:xfrm>
        </p:spPr>
        <p:txBody>
          <a:bodyPr anchor="b">
            <a:normAutofit/>
          </a:bodyPr>
          <a:lstStyle>
            <a:lvl1pPr>
              <a:defRPr sz="4400">
                <a:solidFill>
                  <a:schemeClr val="tx2"/>
                </a:solidFill>
              </a:defRPr>
            </a:lvl1pPr>
          </a:lstStyle>
          <a:p>
            <a:r>
              <a:rPr lang="fr-FR" dirty="0"/>
              <a:t>Cliquez pour ajouter un titre</a:t>
            </a:r>
            <a:endParaRPr lang="en-US" dirty="0"/>
          </a:p>
        </p:txBody>
      </p:sp>
    </p:spTree>
    <p:extLst>
      <p:ext uri="{BB962C8B-B14F-4D97-AF65-F5344CB8AC3E}">
        <p14:creationId xmlns:p14="http://schemas.microsoft.com/office/powerpoint/2010/main" val="394414843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 image en ha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4334196"/>
            <a:ext cx="9394166" cy="1073925"/>
          </a:xfrm>
        </p:spPr>
        <p:txBody>
          <a:bodyPr anchor="b">
            <a:normAutofit/>
          </a:bodyPr>
          <a:lstStyle>
            <a:lvl1pPr algn="l">
              <a:defRPr sz="4400">
                <a:solidFill>
                  <a:schemeClr val="tx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5500197"/>
            <a:ext cx="9394166" cy="1073925"/>
          </a:xfr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9" name="Picture Placeholder 8">
            <a:extLst>
              <a:ext uri="{FF2B5EF4-FFF2-40B4-BE49-F238E27FC236}">
                <a16:creationId xmlns:a16="http://schemas.microsoft.com/office/drawing/2014/main" id="{EA7B17F0-6AF3-B843-8469-751A4326A94D}"/>
              </a:ext>
            </a:extLst>
          </p:cNvPr>
          <p:cNvSpPr>
            <a:spLocks noGrp="1"/>
          </p:cNvSpPr>
          <p:nvPr>
            <p:ph type="pic" sz="quarter" idx="10" hasCustomPrompt="1"/>
          </p:nvPr>
        </p:nvSpPr>
        <p:spPr>
          <a:xfrm>
            <a:off x="0" y="0"/>
            <a:ext cx="12192000" cy="4171950"/>
          </a:xfrm>
          <a:noFill/>
        </p:spPr>
        <p:txBody>
          <a:bodyPr/>
          <a:lstStyle/>
          <a:p>
            <a:r>
              <a:rPr lang="fr-FR" dirty="0"/>
              <a:t>Cliquez sur l’icône pour ajouter une image</a:t>
            </a:r>
            <a:endParaRPr lang="en-US" dirty="0"/>
          </a:p>
        </p:txBody>
      </p:sp>
      <p:pic>
        <p:nvPicPr>
          <p:cNvPr id="6" name="Picture 5">
            <a:extLst>
              <a:ext uri="{FF2B5EF4-FFF2-40B4-BE49-F238E27FC236}">
                <a16:creationId xmlns:a16="http://schemas.microsoft.com/office/drawing/2014/main" id="{5EBE8F01-B87E-B34C-84C6-FE232A58A1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48282" y="6106264"/>
            <a:ext cx="1477339" cy="462944"/>
          </a:xfrm>
          <a:prstGeom prst="rect">
            <a:avLst/>
          </a:prstGeom>
        </p:spPr>
      </p:pic>
    </p:spTree>
    <p:extLst>
      <p:ext uri="{BB962C8B-B14F-4D97-AF65-F5344CB8AC3E}">
        <p14:creationId xmlns:p14="http://schemas.microsoft.com/office/powerpoint/2010/main" val="37751460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 association de marques">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F63E91E6-8A2A-4B4C-BE6A-E8489B1E50AD}"/>
              </a:ext>
            </a:extLst>
          </p:cNvPr>
          <p:cNvSpPr>
            <a:spLocks noGrp="1"/>
          </p:cNvSpPr>
          <p:nvPr>
            <p:ph type="subTitle" idx="1" hasCustomPrompt="1"/>
          </p:nvPr>
        </p:nvSpPr>
        <p:spPr>
          <a:xfrm>
            <a:off x="578509" y="3602038"/>
            <a:ext cx="7828891" cy="1315951"/>
          </a:xfrm>
          <a:prstGeom prst="rect">
            <a:avLst/>
          </a:prstGeo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0" name="Title 19">
            <a:extLst>
              <a:ext uri="{FF2B5EF4-FFF2-40B4-BE49-F238E27FC236}">
                <a16:creationId xmlns:a16="http://schemas.microsoft.com/office/drawing/2014/main" id="{A63B0533-3669-7F49-85A1-183A2775338A}"/>
              </a:ext>
            </a:extLst>
          </p:cNvPr>
          <p:cNvSpPr>
            <a:spLocks noGrp="1"/>
          </p:cNvSpPr>
          <p:nvPr>
            <p:ph type="title" hasCustomPrompt="1"/>
          </p:nvPr>
        </p:nvSpPr>
        <p:spPr>
          <a:xfrm>
            <a:off x="578509" y="1692874"/>
            <a:ext cx="7828891" cy="1817087"/>
          </a:xfrm>
          <a:prstGeom prst="rect">
            <a:avLst/>
          </a:prstGeom>
        </p:spPr>
        <p:txBody>
          <a:bodyPr anchor="b">
            <a:normAutofit/>
          </a:bodyPr>
          <a:lstStyle>
            <a:lvl1pPr>
              <a:defRPr sz="4400">
                <a:solidFill>
                  <a:schemeClr val="tx2"/>
                </a:solidFill>
              </a:defRPr>
            </a:lvl1pPr>
          </a:lstStyle>
          <a:p>
            <a:r>
              <a:rPr lang="fr-FR" dirty="0"/>
              <a:t>Cliquez pour ajouter un titre</a:t>
            </a:r>
            <a:endParaRPr lang="en-US" dirty="0"/>
          </a:p>
        </p:txBody>
      </p:sp>
      <p:pic>
        <p:nvPicPr>
          <p:cNvPr id="8" name="Picture 7">
            <a:extLst>
              <a:ext uri="{FF2B5EF4-FFF2-40B4-BE49-F238E27FC236}">
                <a16:creationId xmlns:a16="http://schemas.microsoft.com/office/drawing/2014/main" id="{C22C9D2A-B27C-0A4B-8B67-493AF5FA8D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24" y="6106264"/>
            <a:ext cx="1477339" cy="462944"/>
          </a:xfrm>
          <a:prstGeom prst="rect">
            <a:avLst/>
          </a:prstGeom>
        </p:spPr>
      </p:pic>
      <p:sp>
        <p:nvSpPr>
          <p:cNvPr id="11" name="TextBox 10">
            <a:extLst>
              <a:ext uri="{FF2B5EF4-FFF2-40B4-BE49-F238E27FC236}">
                <a16:creationId xmlns:a16="http://schemas.microsoft.com/office/drawing/2014/main" id="{8E9DD041-6F77-1A4D-B0A7-0BCD284A065F}"/>
              </a:ext>
            </a:extLst>
          </p:cNvPr>
          <p:cNvSpPr txBox="1"/>
          <p:nvPr userDrawn="1"/>
        </p:nvSpPr>
        <p:spPr>
          <a:xfrm>
            <a:off x="1941357" y="6201442"/>
            <a:ext cx="322524" cy="369332"/>
          </a:xfrm>
          <a:prstGeom prst="rect">
            <a:avLst/>
          </a:prstGeom>
          <a:noFill/>
        </p:spPr>
        <p:txBody>
          <a:bodyPr wrap="square" rtlCol="0">
            <a:spAutoFit/>
          </a:bodyPr>
          <a:lstStyle/>
          <a:p>
            <a:r>
              <a:rPr lang="en-US" b="0" i="0" dirty="0">
                <a:solidFill>
                  <a:schemeClr val="accent3"/>
                </a:solidFill>
                <a:latin typeface="Nunito Sans Light" panose="00000400000000000000" pitchFamily="2" charset="0"/>
              </a:rPr>
              <a:t>+</a:t>
            </a:r>
          </a:p>
        </p:txBody>
      </p:sp>
      <p:sp>
        <p:nvSpPr>
          <p:cNvPr id="13" name="Rectangle 12">
            <a:extLst>
              <a:ext uri="{FF2B5EF4-FFF2-40B4-BE49-F238E27FC236}">
                <a16:creationId xmlns:a16="http://schemas.microsoft.com/office/drawing/2014/main" id="{E98F6471-770F-534B-BAEC-73819FBFBF7A}"/>
              </a:ext>
            </a:extLst>
          </p:cNvPr>
          <p:cNvSpPr/>
          <p:nvPr userDrawn="1"/>
        </p:nvSpPr>
        <p:spPr>
          <a:xfrm>
            <a:off x="-1209040" y="4557393"/>
            <a:ext cx="1209040" cy="2295601"/>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t>Assurez-vous que les logos des partenaires sont placés entre les repères horizontaux et à la droite du repère vertical.</a:t>
            </a:r>
          </a:p>
          <a:p>
            <a:pPr algn="l"/>
            <a:endParaRPr lang="fr-FR" sz="900" dirty="0"/>
          </a:p>
          <a:p>
            <a:pPr algn="l"/>
            <a:r>
              <a:rPr lang="fr-FR" sz="900" dirty="0"/>
              <a:t>Si vous ne voyez pas les repères, cliquez sur l’onglet Affichage et cochez la case </a:t>
            </a:r>
            <a:br>
              <a:rPr lang="fr-FR" sz="900" dirty="0"/>
            </a:br>
            <a:r>
              <a:rPr lang="fr-FR" sz="900" dirty="0"/>
              <a:t>« Repères ».</a:t>
            </a:r>
          </a:p>
        </p:txBody>
      </p:sp>
    </p:spTree>
    <p:extLst>
      <p:ext uri="{BB962C8B-B14F-4D97-AF65-F5344CB8AC3E}">
        <p14:creationId xmlns:p14="http://schemas.microsoft.com/office/powerpoint/2010/main" val="1545818515"/>
      </p:ext>
    </p:extLst>
  </p:cSld>
  <p:clrMapOvr>
    <a:masterClrMapping/>
  </p:clrMapOvr>
  <p:extLst>
    <p:ext uri="{DCECCB84-F9BA-43D5-87BE-67443E8EF086}">
      <p15:sldGuideLst xmlns:p15="http://schemas.microsoft.com/office/powerpoint/2012/main">
        <p15:guide id="1" orient="horz" pos="4156" userDrawn="1">
          <p15:clr>
            <a:srgbClr val="9FCC3B"/>
          </p15:clr>
        </p15:guide>
        <p15:guide id="2" orient="horz" pos="3816" userDrawn="1">
          <p15:clr>
            <a:srgbClr val="9FCC3B"/>
          </p15:clr>
        </p15:guide>
        <p15:guide id="3" pos="1595" userDrawn="1">
          <p15:clr>
            <a:srgbClr val="9FCC3B"/>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 image d’arrière-pla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3657505"/>
            <a:ext cx="10490200" cy="895218"/>
          </a:xfrm>
          <a:solidFill>
            <a:schemeClr val="bg1"/>
          </a:solidFill>
        </p:spPr>
        <p:txBody>
          <a:bodyPr wrap="square" lIns="900000" tIns="144000" rIns="288000" bIns="72000" anchor="b">
            <a:spAutoFit/>
          </a:bodyPr>
          <a:lstStyle>
            <a:lvl1pPr algn="l">
              <a:defRPr sz="4400">
                <a:solidFill>
                  <a:schemeClr val="tx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4552723"/>
            <a:ext cx="10490200" cy="699203"/>
          </a:xfrm>
          <a:solidFill>
            <a:schemeClr val="bg1"/>
          </a:solidFill>
        </p:spPr>
        <p:txBody>
          <a:bodyPr wrap="square" lIns="900000" tIns="72000" rIns="288000" bIns="144000" anchor="t">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01167B31-61BE-1D42-86D2-59B72797C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17" name="Picture Placeholder 16">
            <a:extLst>
              <a:ext uri="{FF2B5EF4-FFF2-40B4-BE49-F238E27FC236}">
                <a16:creationId xmlns:a16="http://schemas.microsoft.com/office/drawing/2014/main" id="{8469508F-697A-CF4C-885A-C72C9D157546}"/>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230832 h 6858000"/>
              <a:gd name="connsiteX5" fmla="*/ 10490200 w 12192000"/>
              <a:gd name="connsiteY5" fmla="*/ 5230832 h 6858000"/>
              <a:gd name="connsiteX6" fmla="*/ 10490200 w 12192000"/>
              <a:gd name="connsiteY6" fmla="*/ 3657620 h 6858000"/>
              <a:gd name="connsiteX7" fmla="*/ 0 w 12192000"/>
              <a:gd name="connsiteY7" fmla="*/ 36576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230832"/>
                </a:lnTo>
                <a:lnTo>
                  <a:pt x="10490200" y="5230832"/>
                </a:lnTo>
                <a:lnTo>
                  <a:pt x="10490200" y="3657620"/>
                </a:lnTo>
                <a:lnTo>
                  <a:pt x="0" y="3657620"/>
                </a:lnTo>
                <a:close/>
              </a:path>
            </a:pathLst>
          </a:custGeom>
          <a:solidFill>
            <a:schemeClr val="bg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10" name="Rectangle 9">
            <a:extLst>
              <a:ext uri="{FF2B5EF4-FFF2-40B4-BE49-F238E27FC236}">
                <a16:creationId xmlns:a16="http://schemas.microsoft.com/office/drawing/2014/main" id="{8467B3E8-31B5-8149-8EC0-BCC89B24963D}"/>
              </a:ext>
            </a:extLst>
          </p:cNvPr>
          <p:cNvSpPr/>
          <p:nvPr userDrawn="1"/>
        </p:nvSpPr>
        <p:spPr>
          <a:xfrm>
            <a:off x="-1264024" y="3103706"/>
            <a:ext cx="1264023" cy="2711100"/>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tx1"/>
                </a:solidFill>
              </a:rPr>
              <a:t>Si votre titre ou sous-titre est trop long et qu’il s’affiche sur plus d’une ligne, songez à l’une des options suivantes :</a:t>
            </a:r>
          </a:p>
          <a:p>
            <a:pPr marL="171450" indent="-171450" algn="l">
              <a:buFont typeface="Arial" panose="020B0604020202020204" pitchFamily="34" charset="0"/>
              <a:buChar char="•"/>
            </a:pPr>
            <a:r>
              <a:rPr lang="fr-FR" sz="900" dirty="0">
                <a:solidFill>
                  <a:schemeClr val="tx1"/>
                </a:solidFill>
              </a:rPr>
              <a:t>Raccourcissez le titre afin qu’il soit sur une ligne.</a:t>
            </a:r>
          </a:p>
          <a:p>
            <a:pPr marL="171450" indent="-171450" algn="l">
              <a:buFont typeface="Arial" panose="020B0604020202020204" pitchFamily="34" charset="0"/>
              <a:buChar char="•"/>
            </a:pPr>
            <a:r>
              <a:rPr lang="fr-FR" sz="900" dirty="0">
                <a:solidFill>
                  <a:schemeClr val="tx1"/>
                </a:solidFill>
              </a:rPr>
              <a:t>Utilisez une autre diapositive de titre.</a:t>
            </a:r>
          </a:p>
          <a:p>
            <a:pPr marL="171450" indent="-171450" algn="l">
              <a:buFont typeface="Arial" panose="020B0604020202020204" pitchFamily="34" charset="0"/>
              <a:buChar char="•"/>
            </a:pPr>
            <a:r>
              <a:rPr lang="fr-FR" sz="900" dirty="0">
                <a:solidFill>
                  <a:schemeClr val="tx1"/>
                </a:solidFill>
              </a:rPr>
              <a:t>Mettez le titre et le sous-titre au premier plan.</a:t>
            </a:r>
          </a:p>
        </p:txBody>
      </p:sp>
      <p:sp>
        <p:nvSpPr>
          <p:cNvPr id="11" name="Rectangle 10">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tx1"/>
                </a:solidFill>
              </a:rPr>
              <a:t>Téléchargez </a:t>
            </a:r>
          </a:p>
          <a:p>
            <a:pPr algn="l"/>
            <a:r>
              <a:rPr lang="fr-FR" sz="900" dirty="0">
                <a:solidFill>
                  <a:schemeClr val="tx1"/>
                </a:solidFill>
              </a:rPr>
              <a:t>les images d’arrière-plan approuvées qui représentent la marque dans la bibliothèque de la marque sur </a:t>
            </a:r>
          </a:p>
          <a:p>
            <a:pPr algn="l"/>
            <a:r>
              <a:rPr lang="fr-FR" sz="900" dirty="0">
                <a:solidFill>
                  <a:schemeClr val="tx1"/>
                </a:solidFill>
              </a:rPr>
              <a:t>Moneris et moi.</a:t>
            </a:r>
            <a:endParaRPr lang="en-US" sz="900" dirty="0">
              <a:solidFill>
                <a:schemeClr val="tx1"/>
              </a:solidFill>
            </a:endParaRPr>
          </a:p>
        </p:txBody>
      </p:sp>
    </p:spTree>
    <p:extLst>
      <p:ext uri="{BB962C8B-B14F-4D97-AF65-F5344CB8AC3E}">
        <p14:creationId xmlns:p14="http://schemas.microsoft.com/office/powerpoint/2010/main" val="3408529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tmplLst>
          <p:tmpl>
            <p:tnLst>
              <p:par>
                <p:cTn presetID="22" presetClass="entr" presetSubtype="8"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wipe(left)">
                      <p:cBhvr>
                        <p:cTn dur="75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7F0101A-1F3E-634A-8005-536F11394F9C}"/>
              </a:ext>
            </a:extLst>
          </p:cNvPr>
          <p:cNvCxnSpPr/>
          <p:nvPr userDrawn="1"/>
        </p:nvCxnSpPr>
        <p:spPr>
          <a:xfrm>
            <a:off x="4299351" y="0"/>
            <a:ext cx="0" cy="6858000"/>
          </a:xfrm>
          <a:prstGeom prst="line">
            <a:avLst/>
          </a:prstGeom>
          <a:ln w="254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3922469" y="621926"/>
            <a:ext cx="7974346" cy="5614147"/>
          </a:xfrm>
          <a:prstGeom prst="rect">
            <a:avLst/>
          </a:prstGeom>
        </p:spPr>
        <p:txBody>
          <a:bodyPr anchor="ctr">
            <a:normAutofit/>
          </a:bodyPr>
          <a:lstStyle>
            <a:lvl1pPr marL="1068388" indent="-1055688" fontAlgn="ctr">
              <a:lnSpc>
                <a:spcPct val="100000"/>
              </a:lnSpc>
              <a:spcBef>
                <a:spcPts val="4000"/>
              </a:spcBef>
              <a:buSzPct val="200000"/>
              <a:buFontTx/>
              <a:buBlip>
                <a:blip r:embed="rId2"/>
              </a:buBlip>
              <a:tabLst/>
              <a:defRPr sz="3200" b="0" i="0">
                <a:solidFill>
                  <a:schemeClr val="tx1"/>
                </a:solidFill>
                <a:latin typeface="+mn-lt"/>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fr-FR" dirty="0"/>
              <a:t>Cliquez pour ajouter du texte</a:t>
            </a:r>
            <a:endParaRPr lang="en-US" dirty="0"/>
          </a:p>
        </p:txBody>
      </p:sp>
      <p:sp>
        <p:nvSpPr>
          <p:cNvPr id="6" name="Slide Number Placeholder 5">
            <a:extLst>
              <a:ext uri="{FF2B5EF4-FFF2-40B4-BE49-F238E27FC236}">
                <a16:creationId xmlns:a16="http://schemas.microsoft.com/office/drawing/2014/main" id="{22E0BB9F-C933-C548-A929-267E07B1E4BA}"/>
              </a:ext>
            </a:extLst>
          </p:cNvPr>
          <p:cNvSpPr>
            <a:spLocks noGrp="1"/>
          </p:cNvSpPr>
          <p:nvPr>
            <p:ph type="sldNum" sz="quarter" idx="4"/>
          </p:nvPr>
        </p:nvSpPr>
        <p:spPr>
          <a:xfrm>
            <a:off x="11397600" y="6469200"/>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3AE1F001-049E-1546-9C44-7A8BEF6AF66A}" type="slidenum">
              <a:rPr lang="en-US" smtClean="0"/>
              <a:pPr/>
              <a:t>‹#›</a:t>
            </a:fld>
            <a:endParaRPr lang="en-US" dirty="0"/>
          </a:p>
        </p:txBody>
      </p:sp>
      <p:sp>
        <p:nvSpPr>
          <p:cNvPr id="7" name="Title 1">
            <a:extLst>
              <a:ext uri="{FF2B5EF4-FFF2-40B4-BE49-F238E27FC236}">
                <a16:creationId xmlns:a16="http://schemas.microsoft.com/office/drawing/2014/main" id="{E2162B75-5D83-C245-8C19-147BE7457F71}"/>
              </a:ext>
            </a:extLst>
          </p:cNvPr>
          <p:cNvSpPr>
            <a:spLocks noGrp="1"/>
          </p:cNvSpPr>
          <p:nvPr>
            <p:ph type="ctrTitle" hasCustomPrompt="1"/>
          </p:nvPr>
        </p:nvSpPr>
        <p:spPr>
          <a:xfrm>
            <a:off x="578924" y="995082"/>
            <a:ext cx="2838833" cy="4867837"/>
          </a:xfrm>
          <a:prstGeom prst="rect">
            <a:avLst/>
          </a:prstGeom>
        </p:spPr>
        <p:txBody>
          <a:bodyPr anchor="ctr">
            <a:normAutofit/>
          </a:bodyPr>
          <a:lstStyle>
            <a:lvl1pPr algn="l">
              <a:defRPr sz="3200">
                <a:solidFill>
                  <a:schemeClr val="tx2"/>
                </a:solidFill>
              </a:defRPr>
            </a:lvl1pPr>
          </a:lstStyle>
          <a:p>
            <a:r>
              <a:rPr lang="fr-FR" dirty="0"/>
              <a:t>Cliquez pour ajouter un titre</a:t>
            </a:r>
            <a:endParaRPr lang="en-US" dirty="0"/>
          </a:p>
        </p:txBody>
      </p:sp>
      <p:pic>
        <p:nvPicPr>
          <p:cNvPr id="9" name="Picture 8">
            <a:extLst>
              <a:ext uri="{FF2B5EF4-FFF2-40B4-BE49-F238E27FC236}">
                <a16:creationId xmlns:a16="http://schemas.microsoft.com/office/drawing/2014/main" id="{9EAD8215-4B97-3146-9883-FC003E18B0D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
        <p:nvSpPr>
          <p:cNvPr id="11" name="TextBox 10">
            <a:extLst>
              <a:ext uri="{FF2B5EF4-FFF2-40B4-BE49-F238E27FC236}">
                <a16:creationId xmlns:a16="http://schemas.microsoft.com/office/drawing/2014/main" id="{811AC6F4-6D6A-6749-BBA8-49679730762B}"/>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p>
        </p:txBody>
      </p:sp>
    </p:spTree>
    <p:extLst>
      <p:ext uri="{BB962C8B-B14F-4D97-AF65-F5344CB8AC3E}">
        <p14:creationId xmlns:p14="http://schemas.microsoft.com/office/powerpoint/2010/main" val="2229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FEA-6C40-7B4F-A9B0-5D8D40D07092}"/>
              </a:ext>
            </a:extLst>
          </p:cNvPr>
          <p:cNvSpPr>
            <a:spLocks noGrp="1"/>
          </p:cNvSpPr>
          <p:nvPr>
            <p:ph type="title" hasCustomPrompt="1"/>
          </p:nvPr>
        </p:nvSpPr>
        <p:spPr/>
        <p:txBody>
          <a:bodyPr/>
          <a:lstStyle>
            <a:lvl1pPr>
              <a:defRPr>
                <a:solidFill>
                  <a:schemeClr val="tx2"/>
                </a:solidFill>
              </a:defRPr>
            </a:lvl1pPr>
          </a:lstStyle>
          <a:p>
            <a:r>
              <a:rPr lang="fr-FR" dirty="0"/>
              <a:t>Cliquez pour ajouter un titre</a:t>
            </a:r>
            <a:endParaRPr lang="en-US" dirty="0"/>
          </a:p>
        </p:txBody>
      </p:sp>
      <p:sp>
        <p:nvSpPr>
          <p:cNvPr id="3" name="Slide Number Placeholder 2">
            <a:extLst>
              <a:ext uri="{FF2B5EF4-FFF2-40B4-BE49-F238E27FC236}">
                <a16:creationId xmlns:a16="http://schemas.microsoft.com/office/drawing/2014/main" id="{4F5ABD2C-ED54-F84A-9DBC-104575725543}"/>
              </a:ext>
            </a:extLst>
          </p:cNvPr>
          <p:cNvSpPr>
            <a:spLocks noGrp="1"/>
          </p:cNvSpPr>
          <p:nvPr>
            <p:ph type="sldNum" sz="quarter" idx="10"/>
          </p:nvPr>
        </p:nvSpPr>
        <p:spPr/>
        <p:txBody>
          <a:bodyPr/>
          <a:lstStyle/>
          <a:p>
            <a:fld id="{6908DF14-A3FE-5F44-914B-8914F20321E2}" type="slidenum">
              <a:rPr lang="en-US" smtClean="0"/>
              <a:pPr/>
              <a:t>‹#›</a:t>
            </a:fld>
            <a:endParaRPr lang="en-US" dirty="0"/>
          </a:p>
        </p:txBody>
      </p:sp>
      <p:cxnSp>
        <p:nvCxnSpPr>
          <p:cNvPr id="5" name="Straight Connector 4">
            <a:extLst>
              <a:ext uri="{FF2B5EF4-FFF2-40B4-BE49-F238E27FC236}">
                <a16:creationId xmlns:a16="http://schemas.microsoft.com/office/drawing/2014/main" id="{E6199BEE-726B-1A43-9016-02893A319281}"/>
              </a:ext>
            </a:extLst>
          </p:cNvPr>
          <p:cNvCxnSpPr/>
          <p:nvPr userDrawn="1"/>
        </p:nvCxnSpPr>
        <p:spPr>
          <a:xfrm>
            <a:off x="-76200" y="2551258"/>
            <a:ext cx="1234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735720E-30A0-B649-B13C-4765CDDBA4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108952" y="2282316"/>
            <a:ext cx="564768" cy="564768"/>
          </a:xfrm>
          <a:prstGeom prst="rect">
            <a:avLst/>
          </a:prstGeom>
        </p:spPr>
      </p:pic>
      <p:pic>
        <p:nvPicPr>
          <p:cNvPr id="7" name="Picture 6">
            <a:extLst>
              <a:ext uri="{FF2B5EF4-FFF2-40B4-BE49-F238E27FC236}">
                <a16:creationId xmlns:a16="http://schemas.microsoft.com/office/drawing/2014/main" id="{BAECD7EB-168F-8344-94C1-89188CD29EB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813616" y="2282316"/>
            <a:ext cx="564768" cy="564768"/>
          </a:xfrm>
          <a:prstGeom prst="rect">
            <a:avLst/>
          </a:prstGeom>
        </p:spPr>
      </p:pic>
      <p:pic>
        <p:nvPicPr>
          <p:cNvPr id="8" name="Picture 7">
            <a:extLst>
              <a:ext uri="{FF2B5EF4-FFF2-40B4-BE49-F238E27FC236}">
                <a16:creationId xmlns:a16="http://schemas.microsoft.com/office/drawing/2014/main" id="{87600258-E8FD-0742-A06E-9A36D22309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18281" y="2282316"/>
            <a:ext cx="564768" cy="564768"/>
          </a:xfrm>
          <a:prstGeom prst="rect">
            <a:avLst/>
          </a:prstGeom>
        </p:spPr>
      </p:pic>
      <p:sp>
        <p:nvSpPr>
          <p:cNvPr id="13" name="TextBox 12">
            <a:extLst>
              <a:ext uri="{FF2B5EF4-FFF2-40B4-BE49-F238E27FC236}">
                <a16:creationId xmlns:a16="http://schemas.microsoft.com/office/drawing/2014/main" id="{08B7FA5B-B717-A54E-ADE4-00F84B7CE3E7}"/>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14" name="Picture 13">
            <a:extLst>
              <a:ext uri="{FF2B5EF4-FFF2-40B4-BE49-F238E27FC236}">
                <a16:creationId xmlns:a16="http://schemas.microsoft.com/office/drawing/2014/main" id="{E331E16E-8122-7E41-AE2F-6792CFCCCF9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
        <p:nvSpPr>
          <p:cNvPr id="15" name="Content Placeholder 12">
            <a:extLst>
              <a:ext uri="{FF2B5EF4-FFF2-40B4-BE49-F238E27FC236}">
                <a16:creationId xmlns:a16="http://schemas.microsoft.com/office/drawing/2014/main" id="{69CD49E3-5DC7-6144-B75D-80F304E474BF}"/>
              </a:ext>
            </a:extLst>
          </p:cNvPr>
          <p:cNvSpPr>
            <a:spLocks noGrp="1"/>
          </p:cNvSpPr>
          <p:nvPr>
            <p:ph sz="quarter" idx="14" hasCustomPrompt="1"/>
          </p:nvPr>
        </p:nvSpPr>
        <p:spPr>
          <a:xfrm>
            <a:off x="1145022"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6" name="Text Placeholder 14">
            <a:extLst>
              <a:ext uri="{FF2B5EF4-FFF2-40B4-BE49-F238E27FC236}">
                <a16:creationId xmlns:a16="http://schemas.microsoft.com/office/drawing/2014/main" id="{DFFC4AC9-8163-D744-B1EF-65E2C9F2EF07}"/>
              </a:ext>
            </a:extLst>
          </p:cNvPr>
          <p:cNvSpPr>
            <a:spLocks noGrp="1"/>
          </p:cNvSpPr>
          <p:nvPr>
            <p:ph type="body" sz="quarter" idx="15" hasCustomPrompt="1"/>
          </p:nvPr>
        </p:nvSpPr>
        <p:spPr>
          <a:xfrm>
            <a:off x="1145431" y="3429001"/>
            <a:ext cx="2520000" cy="510534"/>
          </a:xfrm>
        </p:spPr>
        <p:txBody>
          <a:bodyPr anchor="ctr" anchorCtr="1"/>
          <a:lstStyle>
            <a:lvl1pPr algn="ctr">
              <a:defRPr b="1" i="0">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7" name="Content Placeholder 12">
            <a:extLst>
              <a:ext uri="{FF2B5EF4-FFF2-40B4-BE49-F238E27FC236}">
                <a16:creationId xmlns:a16="http://schemas.microsoft.com/office/drawing/2014/main" id="{024CD069-A964-BB43-89D8-978442C8D6CF}"/>
              </a:ext>
            </a:extLst>
          </p:cNvPr>
          <p:cNvSpPr>
            <a:spLocks noGrp="1"/>
          </p:cNvSpPr>
          <p:nvPr>
            <p:ph sz="quarter" idx="16" hasCustomPrompt="1"/>
          </p:nvPr>
        </p:nvSpPr>
        <p:spPr>
          <a:xfrm>
            <a:off x="4836000"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8" name="Text Placeholder 14">
            <a:extLst>
              <a:ext uri="{FF2B5EF4-FFF2-40B4-BE49-F238E27FC236}">
                <a16:creationId xmlns:a16="http://schemas.microsoft.com/office/drawing/2014/main" id="{29BC928C-AA22-884B-A088-5DB3A5565190}"/>
              </a:ext>
            </a:extLst>
          </p:cNvPr>
          <p:cNvSpPr>
            <a:spLocks noGrp="1"/>
          </p:cNvSpPr>
          <p:nvPr>
            <p:ph type="body" sz="quarter" idx="17" hasCustomPrompt="1"/>
          </p:nvPr>
        </p:nvSpPr>
        <p:spPr>
          <a:xfrm>
            <a:off x="4836000" y="3429001"/>
            <a:ext cx="2520000" cy="510534"/>
          </a:xfrm>
        </p:spPr>
        <p:txBody>
          <a:bodyPr anchor="ctr" anchorCtr="1"/>
          <a:lstStyle>
            <a:lvl1pPr algn="ctr">
              <a:defRPr b="1" i="0">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9" name="Content Placeholder 12">
            <a:extLst>
              <a:ext uri="{FF2B5EF4-FFF2-40B4-BE49-F238E27FC236}">
                <a16:creationId xmlns:a16="http://schemas.microsoft.com/office/drawing/2014/main" id="{42D51685-1A7D-4D4C-8240-0FD679F713C7}"/>
              </a:ext>
            </a:extLst>
          </p:cNvPr>
          <p:cNvSpPr>
            <a:spLocks noGrp="1"/>
          </p:cNvSpPr>
          <p:nvPr>
            <p:ph sz="quarter" idx="18" hasCustomPrompt="1"/>
          </p:nvPr>
        </p:nvSpPr>
        <p:spPr>
          <a:xfrm>
            <a:off x="8526162" y="4010917"/>
            <a:ext cx="252137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20" name="Text Placeholder 14">
            <a:extLst>
              <a:ext uri="{FF2B5EF4-FFF2-40B4-BE49-F238E27FC236}">
                <a16:creationId xmlns:a16="http://schemas.microsoft.com/office/drawing/2014/main" id="{485C3419-F2D1-A145-BAFA-88A87362ABF1}"/>
              </a:ext>
            </a:extLst>
          </p:cNvPr>
          <p:cNvSpPr>
            <a:spLocks noGrp="1"/>
          </p:cNvSpPr>
          <p:nvPr>
            <p:ph type="body" sz="quarter" idx="19" hasCustomPrompt="1"/>
          </p:nvPr>
        </p:nvSpPr>
        <p:spPr>
          <a:xfrm>
            <a:off x="8526569" y="3429001"/>
            <a:ext cx="2520924" cy="510534"/>
          </a:xfrm>
        </p:spPr>
        <p:txBody>
          <a:bodyPr anchor="ctr" anchorCtr="1"/>
          <a:lstStyle>
            <a:lvl1pPr algn="ctr">
              <a:defRPr b="1" i="0">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Tree>
    <p:extLst>
      <p:ext uri="{BB962C8B-B14F-4D97-AF65-F5344CB8AC3E}">
        <p14:creationId xmlns:p14="http://schemas.microsoft.com/office/powerpoint/2010/main" val="16879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ntr" presetSubtype="0" fill="hold" grpId="0" nodeType="withEffect">
                                  <p:stCondLst>
                                    <p:cond delay="50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50"/>
                                        <p:tgtEl>
                                          <p:spTgt spid="16">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250"/>
                                        <p:tgtEl>
                                          <p:spTgt spid="15">
                                            <p:txEl>
                                              <p:pRg st="0" end="0"/>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250"/>
                                        <p:tgtEl>
                                          <p:spTgt spid="18">
                                            <p:txEl>
                                              <p:pRg st="0" end="0"/>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250"/>
                                        <p:tgtEl>
                                          <p:spTgt spid="17">
                                            <p:txEl>
                                              <p:pRg st="0" end="0"/>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fade">
                                      <p:cBhvr>
                                        <p:cTn id="29" dur="250"/>
                                        <p:tgtEl>
                                          <p:spTgt spid="20">
                                            <p:txEl>
                                              <p:pRg st="0" end="0"/>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2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build="p">
        <p:tmplLst>
          <p:tmpl lvl="1">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build="p">
        <p:tmplLst>
          <p:tmpl lvl="1">
            <p:tnLst>
              <p:par>
                <p:cTn presetID="10" presetClass="entr" presetSubtype="0" fill="hold" nodeType="withEffect">
                  <p:stCondLst>
                    <p:cond delay="15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build="p">
        <p:tmplLst>
          <p:tmpl lvl="1">
            <p:tnLst>
              <p:par>
                <p:cTn presetID="10" presetClass="entr" presetSubtype="0" fill="hold" nodeType="withEffect">
                  <p:stCondLst>
                    <p:cond delay="150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e de séparation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2644381"/>
            <a:ext cx="10490200" cy="895218"/>
          </a:xfrm>
          <a:prstGeom prst="rect">
            <a:avLst/>
          </a:prstGeom>
          <a:solidFill>
            <a:schemeClr val="bg2"/>
          </a:solidFill>
        </p:spPr>
        <p:txBody>
          <a:bodyPr wrap="square" lIns="576000" tIns="144000" rIns="288000" bIns="72000" anchor="b">
            <a:sp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3539599"/>
            <a:ext cx="10490200" cy="990016"/>
          </a:xfrm>
          <a:prstGeom prst="rect">
            <a:avLst/>
          </a:prstGeom>
          <a:noFill/>
        </p:spPr>
        <p:txBody>
          <a:bodyPr wrap="square" lIns="576000" tIns="360000" rIns="288000" bIns="144000">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6" name="Picture 5">
            <a:extLst>
              <a:ext uri="{FF2B5EF4-FFF2-40B4-BE49-F238E27FC236}">
                <a16:creationId xmlns:a16="http://schemas.microsoft.com/office/drawing/2014/main" id="{B1084B46-7D1F-9D4C-9253-1B1C81C15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42271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 de bas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8888-DFE8-A143-A947-39791A1C61C1}"/>
              </a:ext>
            </a:extLst>
          </p:cNvPr>
          <p:cNvSpPr>
            <a:spLocks noGrp="1"/>
          </p:cNvSpPr>
          <p:nvPr>
            <p:ph type="title" hasCustomPrompt="1"/>
          </p:nvPr>
        </p:nvSpPr>
        <p:spPr/>
        <p:txBody>
          <a:bodyPr/>
          <a:lstStyle>
            <a:lvl1pPr>
              <a:defRPr>
                <a:solidFill>
                  <a:schemeClr val="tx2"/>
                </a:solidFill>
              </a:defRPr>
            </a:lvl1pPr>
          </a:lstStyle>
          <a:p>
            <a:r>
              <a:rPr lang="fr-FR" dirty="0"/>
              <a:t>Cliquez pour ajouter un titre</a:t>
            </a:r>
            <a:endParaRPr lang="en-US" dirty="0"/>
          </a:p>
        </p:txBody>
      </p:sp>
      <p:sp>
        <p:nvSpPr>
          <p:cNvPr id="3" name="Slide Number Placeholder 2">
            <a:extLst>
              <a:ext uri="{FF2B5EF4-FFF2-40B4-BE49-F238E27FC236}">
                <a16:creationId xmlns:a16="http://schemas.microsoft.com/office/drawing/2014/main" id="{8E554F70-492F-314D-BE6B-F8B3888E63D8}"/>
              </a:ext>
            </a:extLst>
          </p:cNvPr>
          <p:cNvSpPr>
            <a:spLocks noGrp="1"/>
          </p:cNvSpPr>
          <p:nvPr>
            <p:ph type="sldNum" sz="quarter" idx="10"/>
          </p:nvPr>
        </p:nvSpPr>
        <p:spPr/>
        <p:txBody>
          <a:bodyPr/>
          <a:lstStyle/>
          <a:p>
            <a:fld id="{6908DF14-A3FE-5F44-914B-8914F20321E2}" type="slidenum">
              <a:rPr lang="en-US" smtClean="0"/>
              <a:pPr/>
              <a:t>‹#›</a:t>
            </a:fld>
            <a:endParaRPr lang="en-US" dirty="0"/>
          </a:p>
        </p:txBody>
      </p:sp>
      <p:sp>
        <p:nvSpPr>
          <p:cNvPr id="7" name="Content Placeholder 6">
            <a:extLst>
              <a:ext uri="{FF2B5EF4-FFF2-40B4-BE49-F238E27FC236}">
                <a16:creationId xmlns:a16="http://schemas.microsoft.com/office/drawing/2014/main" id="{98ECF022-CFC4-F94C-A0FF-91B0BCE9569C}"/>
              </a:ext>
            </a:extLst>
          </p:cNvPr>
          <p:cNvSpPr>
            <a:spLocks noGrp="1"/>
          </p:cNvSpPr>
          <p:nvPr>
            <p:ph sz="quarter" idx="11" hasCustomPrompt="1"/>
          </p:nvPr>
        </p:nvSpPr>
        <p:spPr>
          <a:xfrm>
            <a:off x="571025" y="1365811"/>
            <a:ext cx="11039526" cy="4618129"/>
          </a:xfrm>
        </p:spPr>
        <p:txBody>
          <a:bodyPr anchor="ctr"/>
          <a:lstStyle/>
          <a:p>
            <a:pPr lvl="0"/>
            <a:r>
              <a:rPr lang="fr-FR" dirty="0"/>
              <a:t>Cliquez pour ajouter du texte</a:t>
            </a:r>
            <a:endParaRPr lang="en-US" dirty="0"/>
          </a:p>
        </p:txBody>
      </p:sp>
      <p:sp>
        <p:nvSpPr>
          <p:cNvPr id="10" name="TextBox 9">
            <a:extLst>
              <a:ext uri="{FF2B5EF4-FFF2-40B4-BE49-F238E27FC236}">
                <a16:creationId xmlns:a16="http://schemas.microsoft.com/office/drawing/2014/main" id="{3D5909FF-26B6-594C-AD5E-90CD976719E3}"/>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11" name="Picture 10">
            <a:extLst>
              <a:ext uri="{FF2B5EF4-FFF2-40B4-BE49-F238E27FC236}">
                <a16:creationId xmlns:a16="http://schemas.microsoft.com/office/drawing/2014/main" id="{493E2DD7-C07A-3749-86E2-6DCFB4878A9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43282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 de base_02">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791FE31-C726-8946-A8D2-4D0200610D27}"/>
              </a:ext>
            </a:extLst>
          </p:cNvPr>
          <p:cNvSpPr>
            <a:spLocks noGrp="1"/>
          </p:cNvSpPr>
          <p:nvPr>
            <p:ph type="sldNum" sz="quarter" idx="4"/>
          </p:nvPr>
        </p:nvSpPr>
        <p:spPr>
          <a:xfrm>
            <a:off x="11396508"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3AE1F001-049E-1546-9C44-7A8BEF6AF66A}" type="slidenum">
              <a:rPr lang="en-US" smtClean="0"/>
              <a:pPr/>
              <a:t>‹#›</a:t>
            </a:fld>
            <a:endParaRPr lang="en-US" dirty="0"/>
          </a:p>
        </p:txBody>
      </p:sp>
      <p:sp>
        <p:nvSpPr>
          <p:cNvPr id="10" name="Title 1">
            <a:extLst>
              <a:ext uri="{FF2B5EF4-FFF2-40B4-BE49-F238E27FC236}">
                <a16:creationId xmlns:a16="http://schemas.microsoft.com/office/drawing/2014/main" id="{06394E60-444C-7F47-A855-1BB9915A2032}"/>
              </a:ext>
            </a:extLst>
          </p:cNvPr>
          <p:cNvSpPr>
            <a:spLocks noGrp="1"/>
          </p:cNvSpPr>
          <p:nvPr>
            <p:ph type="ctrTitle" hasCustomPrompt="1"/>
          </p:nvPr>
        </p:nvSpPr>
        <p:spPr>
          <a:xfrm>
            <a:off x="578923" y="995082"/>
            <a:ext cx="3455195" cy="4867837"/>
          </a:xfrm>
          <a:prstGeom prst="rect">
            <a:avLst/>
          </a:prstGeom>
        </p:spPr>
        <p:txBody>
          <a:bodyPr anchor="ctr">
            <a:normAutofit/>
          </a:bodyPr>
          <a:lstStyle>
            <a:lvl1pPr algn="l">
              <a:defRPr sz="3200">
                <a:solidFill>
                  <a:schemeClr val="tx2"/>
                </a:solidFill>
              </a:defRPr>
            </a:lvl1pPr>
          </a:lstStyle>
          <a:p>
            <a:r>
              <a:rPr lang="fr-FR" dirty="0"/>
              <a:t>Cliquez pour ajouter un titre</a:t>
            </a:r>
            <a:endParaRPr lang="en-US" dirty="0"/>
          </a:p>
        </p:txBody>
      </p:sp>
      <p:sp>
        <p:nvSpPr>
          <p:cNvPr id="11" name="Content Placeholder 7">
            <a:extLst>
              <a:ext uri="{FF2B5EF4-FFF2-40B4-BE49-F238E27FC236}">
                <a16:creationId xmlns:a16="http://schemas.microsoft.com/office/drawing/2014/main" id="{29E2CD01-5A6B-2142-B30A-72D4DE71838C}"/>
              </a:ext>
            </a:extLst>
          </p:cNvPr>
          <p:cNvSpPr>
            <a:spLocks noGrp="1"/>
          </p:cNvSpPr>
          <p:nvPr>
            <p:ph sz="quarter" idx="11" hasCustomPrompt="1"/>
          </p:nvPr>
        </p:nvSpPr>
        <p:spPr>
          <a:xfrm>
            <a:off x="5136048" y="995082"/>
            <a:ext cx="6395610" cy="4867837"/>
          </a:xfrm>
          <a:prstGeom prst="rect">
            <a:avLst/>
          </a:prstGeom>
        </p:spPr>
        <p:txBody>
          <a:bodyPr anchor="ct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sp>
        <p:nvSpPr>
          <p:cNvPr id="18" name="TextBox 17">
            <a:extLst>
              <a:ext uri="{FF2B5EF4-FFF2-40B4-BE49-F238E27FC236}">
                <a16:creationId xmlns:a16="http://schemas.microsoft.com/office/drawing/2014/main" id="{A42C4BA5-5F57-1344-A31A-992CBDC70909}"/>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8" name="Picture 7">
            <a:extLst>
              <a:ext uri="{FF2B5EF4-FFF2-40B4-BE49-F238E27FC236}">
                <a16:creationId xmlns:a16="http://schemas.microsoft.com/office/drawing/2014/main" id="{4203243D-86C0-CE4D-8E92-F2D46B00C71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cxnSp>
        <p:nvCxnSpPr>
          <p:cNvPr id="15" name="Straight Connector 14">
            <a:extLst>
              <a:ext uri="{FF2B5EF4-FFF2-40B4-BE49-F238E27FC236}">
                <a16:creationId xmlns:a16="http://schemas.microsoft.com/office/drawing/2014/main" id="{BFC3FC9C-F219-574C-9271-BC7388927373}"/>
              </a:ext>
            </a:extLst>
          </p:cNvPr>
          <p:cNvCxnSpPr/>
          <p:nvPr userDrawn="1"/>
        </p:nvCxnSpPr>
        <p:spPr>
          <a:xfrm>
            <a:off x="4622800" y="0"/>
            <a:ext cx="0" cy="6858000"/>
          </a:xfrm>
          <a:prstGeom prst="line">
            <a:avLst/>
          </a:prstGeom>
          <a:ln w="25400">
            <a:solidFill>
              <a:schemeClr val="tx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53182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 texte et image_0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4622800" y="0"/>
            <a:ext cx="7569200" cy="6858000"/>
          </a:xfrm>
          <a:prstGeom prst="rect">
            <a:avLst/>
          </a:prstGeom>
        </p:spPr>
        <p:txBody>
          <a:bodyPr/>
          <a:lstStyle/>
          <a:p>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3498421" cy="1226453"/>
          </a:xfrm>
          <a:prstGeom prst="rect">
            <a:avLst/>
          </a:prstGeom>
        </p:spPr>
        <p:txBody>
          <a:bodyPr anchor="b">
            <a:normAutofit/>
          </a:bodyPr>
          <a:lstStyle>
            <a:lvl1pPr algn="l">
              <a:defRPr sz="3200">
                <a:solidFill>
                  <a:schemeClr val="tx2"/>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577850" y="1879600"/>
            <a:ext cx="3498850" cy="417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ajouter du texte</a:t>
            </a:r>
            <a:endParaRPr lang="en-US" dirty="0"/>
          </a:p>
        </p:txBody>
      </p:sp>
      <p:pic>
        <p:nvPicPr>
          <p:cNvPr id="8" name="Picture 7">
            <a:extLst>
              <a:ext uri="{FF2B5EF4-FFF2-40B4-BE49-F238E27FC236}">
                <a16:creationId xmlns:a16="http://schemas.microsoft.com/office/drawing/2014/main" id="{B04EB302-EC6C-D844-9396-CCF58DAAD32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
        <p:nvSpPr>
          <p:cNvPr id="3" name="Slide Number Placeholder 2">
            <a:extLst>
              <a:ext uri="{FF2B5EF4-FFF2-40B4-BE49-F238E27FC236}">
                <a16:creationId xmlns:a16="http://schemas.microsoft.com/office/drawing/2014/main" id="{E29EEB2B-4CEB-0E45-91F2-B326E4FBC646}"/>
              </a:ext>
            </a:extLst>
          </p:cNvPr>
          <p:cNvSpPr>
            <a:spLocks noGrp="1"/>
          </p:cNvSpPr>
          <p:nvPr>
            <p:ph type="sldNum" sz="quarter" idx="13"/>
          </p:nvPr>
        </p:nvSpPr>
        <p:spPr/>
        <p:txBody>
          <a:bodyPr/>
          <a:lstStyle/>
          <a:p>
            <a:fld id="{6908DF14-A3FE-5F44-914B-8914F20321E2}" type="slidenum">
              <a:rPr lang="en-US" smtClean="0"/>
              <a:pPr/>
              <a:t>‹#›</a:t>
            </a:fld>
            <a:endParaRPr lang="en-US" dirty="0"/>
          </a:p>
        </p:txBody>
      </p:sp>
      <p:sp>
        <p:nvSpPr>
          <p:cNvPr id="12" name="TextBox 11">
            <a:extLst>
              <a:ext uri="{FF2B5EF4-FFF2-40B4-BE49-F238E27FC236}">
                <a16:creationId xmlns:a16="http://schemas.microsoft.com/office/drawing/2014/main" id="{DEA2334B-DE0D-9F4A-8B60-663C3BA6F782}"/>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415755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image en ha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4334196"/>
            <a:ext cx="9394166" cy="1073925"/>
          </a:xfrm>
        </p:spPr>
        <p:txBody>
          <a:bodyPr anchor="b">
            <a:norm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5500197"/>
            <a:ext cx="9394166" cy="1073925"/>
          </a:xfr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9" name="Picture Placeholder 8">
            <a:extLst>
              <a:ext uri="{FF2B5EF4-FFF2-40B4-BE49-F238E27FC236}">
                <a16:creationId xmlns:a16="http://schemas.microsoft.com/office/drawing/2014/main" id="{EA7B17F0-6AF3-B843-8469-751A4326A94D}"/>
              </a:ext>
            </a:extLst>
          </p:cNvPr>
          <p:cNvSpPr>
            <a:spLocks noGrp="1"/>
          </p:cNvSpPr>
          <p:nvPr>
            <p:ph type="pic" sz="quarter" idx="10" hasCustomPrompt="1"/>
          </p:nvPr>
        </p:nvSpPr>
        <p:spPr>
          <a:xfrm>
            <a:off x="0" y="0"/>
            <a:ext cx="12192000" cy="4171950"/>
          </a:xfrm>
          <a:solidFill>
            <a:schemeClr val="tx1"/>
          </a:solidFill>
        </p:spPr>
        <p:txBody>
          <a:bodyPr/>
          <a:lstStyle>
            <a:lvl1pPr>
              <a:defRPr>
                <a:solidFill>
                  <a:schemeClr val="bg1"/>
                </a:solidFill>
              </a:defRPr>
            </a:lvl1pPr>
          </a:lstStyle>
          <a:p>
            <a:r>
              <a:rPr lang="fr-FR" dirty="0"/>
              <a:t>Cliquez sur l’icône pour ajouter une image</a:t>
            </a:r>
            <a:endParaRPr lang="en-US" dirty="0"/>
          </a:p>
        </p:txBody>
      </p:sp>
      <p:pic>
        <p:nvPicPr>
          <p:cNvPr id="6" name="Picture 5">
            <a:extLst>
              <a:ext uri="{FF2B5EF4-FFF2-40B4-BE49-F238E27FC236}">
                <a16:creationId xmlns:a16="http://schemas.microsoft.com/office/drawing/2014/main" id="{DE8051B5-329D-4444-A155-6B449EBCE2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48282" y="6106264"/>
            <a:ext cx="1477340" cy="462945"/>
          </a:xfrm>
          <a:prstGeom prst="rect">
            <a:avLst/>
          </a:prstGeom>
        </p:spPr>
      </p:pic>
    </p:spTree>
    <p:extLst>
      <p:ext uri="{BB962C8B-B14F-4D97-AF65-F5344CB8AC3E}">
        <p14:creationId xmlns:p14="http://schemas.microsoft.com/office/powerpoint/2010/main" val="42938184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 texte et image_0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0" y="0"/>
            <a:ext cx="7569200" cy="6858000"/>
          </a:xfrm>
          <a:prstGeom prst="rect">
            <a:avLst/>
          </a:prstGeom>
        </p:spPr>
        <p:txBody>
          <a:bodyPr/>
          <a:lstStyle/>
          <a:p>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8147709" y="564247"/>
            <a:ext cx="3498421" cy="1226453"/>
          </a:xfrm>
          <a:prstGeom prst="rect">
            <a:avLst/>
          </a:prstGeom>
        </p:spPr>
        <p:txBody>
          <a:bodyPr anchor="b">
            <a:normAutofit/>
          </a:bodyPr>
          <a:lstStyle>
            <a:lvl1pPr algn="l">
              <a:defRPr sz="3200">
                <a:solidFill>
                  <a:schemeClr val="tx2"/>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8147050" y="1879600"/>
            <a:ext cx="3498850" cy="417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ajouter du texte</a:t>
            </a:r>
            <a:endParaRPr lang="en-US" dirty="0"/>
          </a:p>
        </p:txBody>
      </p:sp>
      <p:sp>
        <p:nvSpPr>
          <p:cNvPr id="2" name="Slide Number Placeholder 1">
            <a:extLst>
              <a:ext uri="{FF2B5EF4-FFF2-40B4-BE49-F238E27FC236}">
                <a16:creationId xmlns:a16="http://schemas.microsoft.com/office/drawing/2014/main" id="{A6165D97-D5A1-394A-A261-51DADBB54499}"/>
              </a:ext>
            </a:extLst>
          </p:cNvPr>
          <p:cNvSpPr>
            <a:spLocks noGrp="1"/>
          </p:cNvSpPr>
          <p:nvPr>
            <p:ph type="sldNum" sz="quarter" idx="13"/>
          </p:nvPr>
        </p:nvSpPr>
        <p:spPr>
          <a:xfrm>
            <a:off x="11396508" y="6467559"/>
            <a:ext cx="488324" cy="253916"/>
          </a:xfrm>
        </p:spPr>
        <p:txBody>
          <a:bodyPr/>
          <a:lstStyle>
            <a:lvl1pPr>
              <a:defRPr>
                <a:solidFill>
                  <a:schemeClr val="accent3"/>
                </a:solidFill>
              </a:defRPr>
            </a:lvl1pPr>
          </a:lstStyle>
          <a:p>
            <a:fld id="{6908DF14-A3FE-5F44-914B-8914F20321E2}" type="slidenum">
              <a:rPr lang="en-US" smtClean="0"/>
              <a:pPr/>
              <a:t>‹#›</a:t>
            </a:fld>
            <a:endParaRPr lang="en-US" dirty="0"/>
          </a:p>
        </p:txBody>
      </p:sp>
      <p:sp>
        <p:nvSpPr>
          <p:cNvPr id="8" name="TextBox 7">
            <a:extLst>
              <a:ext uri="{FF2B5EF4-FFF2-40B4-BE49-F238E27FC236}">
                <a16:creationId xmlns:a16="http://schemas.microsoft.com/office/drawing/2014/main" id="{BD245A05-6059-E548-A2EE-9B882745062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12" name="Picture 11">
            <a:extLst>
              <a:ext uri="{FF2B5EF4-FFF2-40B4-BE49-F238E27FC236}">
                <a16:creationId xmlns:a16="http://schemas.microsoft.com/office/drawing/2014/main" id="{BB870875-0C25-6E48-ADB9-BE7C2CEBC5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2738060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 texte et image_0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6E16BE-5279-9647-BA75-294BE8928C2D}"/>
              </a:ext>
            </a:extLst>
          </p:cNvPr>
          <p:cNvSpPr/>
          <p:nvPr userDrawn="1"/>
        </p:nvSpPr>
        <p:spPr>
          <a:xfrm>
            <a:off x="8496300" y="3505199"/>
            <a:ext cx="3695700" cy="2552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5834991" cy="1102507"/>
          </a:xfrm>
          <a:prstGeom prst="rect">
            <a:avLst/>
          </a:prstGeom>
        </p:spPr>
        <p:txBody>
          <a:bodyPr anchor="b">
            <a:normAutofit/>
          </a:bodyPr>
          <a:lstStyle>
            <a:lvl1pPr algn="l">
              <a:defRPr sz="3200">
                <a:solidFill>
                  <a:schemeClr val="tx2"/>
                </a:solidFill>
              </a:defRPr>
            </a:lvl1pPr>
          </a:lstStyle>
          <a:p>
            <a:r>
              <a:rPr lang="fr-FR" dirty="0"/>
              <a:t>Cliquez pour ajouter un titre</a:t>
            </a:r>
            <a:endParaRPr lang="en-US" dirty="0"/>
          </a:p>
        </p:txBody>
      </p: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577850" y="1770928"/>
            <a:ext cx="5835708" cy="4286972"/>
          </a:xfrm>
          <a:prstGeom prst="rect">
            <a:avLst/>
          </a:prstGeom>
        </p:spPr>
        <p:txBody>
          <a:bodyPr anchor="t" anchorCtr="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sp>
        <p:nvSpPr>
          <p:cNvPr id="12" name="Slide Number Placeholder 5">
            <a:extLst>
              <a:ext uri="{FF2B5EF4-FFF2-40B4-BE49-F238E27FC236}">
                <a16:creationId xmlns:a16="http://schemas.microsoft.com/office/drawing/2014/main" id="{59EBBB3B-7951-D249-918A-8E2C9BFEEF53}"/>
              </a:ext>
            </a:extLst>
          </p:cNvPr>
          <p:cNvSpPr>
            <a:spLocks noGrp="1"/>
          </p:cNvSpPr>
          <p:nvPr>
            <p:ph type="sldNum" sz="quarter" idx="4"/>
          </p:nvPr>
        </p:nvSpPr>
        <p:spPr>
          <a:xfrm>
            <a:off x="11396507"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6908DF14-A3FE-5F44-914B-8914F20321E2}" type="slidenum">
              <a:rPr lang="en-US" smtClean="0"/>
              <a:pPr/>
              <a:t>‹#›</a:t>
            </a:fld>
            <a:endParaRPr lang="en-US" dirty="0"/>
          </a:p>
        </p:txBody>
      </p:sp>
      <p:pic>
        <p:nvPicPr>
          <p:cNvPr id="9" name="Picture 8">
            <a:extLst>
              <a:ext uri="{FF2B5EF4-FFF2-40B4-BE49-F238E27FC236}">
                <a16:creationId xmlns:a16="http://schemas.microsoft.com/office/drawing/2014/main" id="{C2E9D25E-47A5-154F-84EE-BB34433315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3"/>
            <a:ext cx="409665" cy="377388"/>
          </a:xfrm>
          <a:prstGeom prst="rect">
            <a:avLst/>
          </a:prstGeom>
        </p:spPr>
      </p:pic>
      <p:sp>
        <p:nvSpPr>
          <p:cNvPr id="15" name="TextBox 14">
            <a:extLst>
              <a:ext uri="{FF2B5EF4-FFF2-40B4-BE49-F238E27FC236}">
                <a16:creationId xmlns:a16="http://schemas.microsoft.com/office/drawing/2014/main" id="{381C96E3-25C9-1D42-BC3D-67480E0DC03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
        <p:nvSpPr>
          <p:cNvPr id="11" name="Picture Placeholder 9">
            <a:extLst>
              <a:ext uri="{FF2B5EF4-FFF2-40B4-BE49-F238E27FC236}">
                <a16:creationId xmlns:a16="http://schemas.microsoft.com/office/drawing/2014/main" id="{99C578C9-42C3-AD40-946C-43FCBA6F1D3C}"/>
              </a:ext>
            </a:extLst>
          </p:cNvPr>
          <p:cNvSpPr>
            <a:spLocks noGrp="1"/>
          </p:cNvSpPr>
          <p:nvPr>
            <p:ph type="pic" sz="quarter" idx="10" hasCustomPrompt="1"/>
          </p:nvPr>
        </p:nvSpPr>
        <p:spPr>
          <a:xfrm>
            <a:off x="7137400" y="1574800"/>
            <a:ext cx="4254500" cy="3708400"/>
          </a:xfrm>
        </p:spPr>
        <p:txBody>
          <a:bodyPr/>
          <a:lstStyle/>
          <a:p>
            <a:r>
              <a:rPr lang="fr-FR" dirty="0"/>
              <a:t>Cliquez sur l’icône pour ajouter une image</a:t>
            </a:r>
            <a:endParaRPr lang="en-US" dirty="0"/>
          </a:p>
        </p:txBody>
      </p:sp>
    </p:spTree>
    <p:extLst>
      <p:ext uri="{BB962C8B-B14F-4D97-AF65-F5344CB8AC3E}">
        <p14:creationId xmlns:p14="http://schemas.microsoft.com/office/powerpoint/2010/main" val="42158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Lst>
  </p:timing>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 2 colon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FEA-6C40-7B4F-A9B0-5D8D40D07092}"/>
              </a:ext>
            </a:extLst>
          </p:cNvPr>
          <p:cNvSpPr>
            <a:spLocks noGrp="1"/>
          </p:cNvSpPr>
          <p:nvPr>
            <p:ph type="title" hasCustomPrompt="1"/>
          </p:nvPr>
        </p:nvSpPr>
        <p:spPr/>
        <p:txBody>
          <a:bodyPr/>
          <a:lstStyle>
            <a:lvl1pPr>
              <a:defRPr>
                <a:solidFill>
                  <a:schemeClr val="tx2"/>
                </a:solidFill>
              </a:defRPr>
            </a:lvl1pPr>
          </a:lstStyle>
          <a:p>
            <a:r>
              <a:rPr lang="fr-FR" dirty="0"/>
              <a:t>Cliquez pour ajouter un titre</a:t>
            </a:r>
            <a:endParaRPr lang="en-US" dirty="0"/>
          </a:p>
        </p:txBody>
      </p:sp>
      <p:sp>
        <p:nvSpPr>
          <p:cNvPr id="3" name="Slide Number Placeholder 2">
            <a:extLst>
              <a:ext uri="{FF2B5EF4-FFF2-40B4-BE49-F238E27FC236}">
                <a16:creationId xmlns:a16="http://schemas.microsoft.com/office/drawing/2014/main" id="{4F5ABD2C-ED54-F84A-9DBC-104575725543}"/>
              </a:ext>
            </a:extLst>
          </p:cNvPr>
          <p:cNvSpPr>
            <a:spLocks noGrp="1"/>
          </p:cNvSpPr>
          <p:nvPr>
            <p:ph type="sldNum" sz="quarter" idx="10"/>
          </p:nvPr>
        </p:nvSpPr>
        <p:spPr/>
        <p:txBody>
          <a:bodyPr/>
          <a:lstStyle/>
          <a:p>
            <a:fld id="{6908DF14-A3FE-5F44-914B-8914F20321E2}" type="slidenum">
              <a:rPr lang="en-US" smtClean="0"/>
              <a:pPr/>
              <a:t>‹#›</a:t>
            </a:fld>
            <a:endParaRPr lang="en-US" dirty="0"/>
          </a:p>
        </p:txBody>
      </p:sp>
      <p:sp>
        <p:nvSpPr>
          <p:cNvPr id="4" name="Content Placeholder 12">
            <a:extLst>
              <a:ext uri="{FF2B5EF4-FFF2-40B4-BE49-F238E27FC236}">
                <a16:creationId xmlns:a16="http://schemas.microsoft.com/office/drawing/2014/main" id="{989A6B12-3D2D-7840-B266-D9EFB96A8C02}"/>
              </a:ext>
            </a:extLst>
          </p:cNvPr>
          <p:cNvSpPr>
            <a:spLocks noGrp="1"/>
          </p:cNvSpPr>
          <p:nvPr>
            <p:ph sz="quarter" idx="11" hasCustomPrompt="1"/>
          </p:nvPr>
        </p:nvSpPr>
        <p:spPr>
          <a:xfrm>
            <a:off x="586967" y="2515874"/>
            <a:ext cx="4608465" cy="3212270"/>
          </a:xfrm>
        </p:spPr>
        <p:txBody>
          <a:bodyPr lIns="90000" anchor="t" anchorCtr="0">
            <a:normAutofit/>
          </a:bodyPr>
          <a:lstStyle>
            <a:lvl1pPr algn="l">
              <a:defRPr sz="2000">
                <a:solidFill>
                  <a:schemeClr val="tx1"/>
                </a:solidFill>
              </a:defRPr>
            </a:lvl1pPr>
          </a:lstStyle>
          <a:p>
            <a:pPr algn="ctr">
              <a:spcAft>
                <a:spcPts val="1200"/>
              </a:spcAft>
            </a:pPr>
            <a:r>
              <a:rPr lang="en-US" dirty="0" err="1"/>
              <a:t>Texte</a:t>
            </a:r>
            <a:r>
              <a:rPr lang="en-US" dirty="0"/>
              <a:t> / Image</a:t>
            </a:r>
          </a:p>
        </p:txBody>
      </p:sp>
      <p:sp>
        <p:nvSpPr>
          <p:cNvPr id="15" name="Text Placeholder 14">
            <a:extLst>
              <a:ext uri="{FF2B5EF4-FFF2-40B4-BE49-F238E27FC236}">
                <a16:creationId xmlns:a16="http://schemas.microsoft.com/office/drawing/2014/main" id="{A5316A31-9968-F446-AFD9-329857254E50}"/>
              </a:ext>
            </a:extLst>
          </p:cNvPr>
          <p:cNvSpPr>
            <a:spLocks noGrp="1"/>
          </p:cNvSpPr>
          <p:nvPr>
            <p:ph type="body" sz="quarter" idx="15" hasCustomPrompt="1"/>
          </p:nvPr>
        </p:nvSpPr>
        <p:spPr>
          <a:xfrm>
            <a:off x="587375" y="1883930"/>
            <a:ext cx="5266749" cy="535531"/>
          </a:xfrm>
          <a:solidFill>
            <a:schemeClr val="bg2"/>
          </a:solidFill>
        </p:spPr>
        <p:txBody>
          <a:bodyPr lIns="90000" rIns="720000" anchor="b" anchorCtr="0">
            <a:spAutoFit/>
          </a:bodyPr>
          <a:lstStyle>
            <a:lvl1pPr algn="l">
              <a:defRPr b="1" i="0">
                <a:solidFill>
                  <a:schemeClr val="tx1"/>
                </a:solidFill>
                <a:latin typeface="Nunito Sans ExtraBold" panose="00000900000000000000" pitchFamily="2" charset="0"/>
              </a:defRPr>
            </a:lvl1pPr>
          </a:lstStyle>
          <a:p>
            <a:pPr lvl="0"/>
            <a:r>
              <a:rPr lang="fr-FR" dirty="0"/>
              <a:t>Cliquez pour ajouter du texte</a:t>
            </a:r>
            <a:endParaRPr lang="en-US" dirty="0"/>
          </a:p>
        </p:txBody>
      </p:sp>
      <p:sp>
        <p:nvSpPr>
          <p:cNvPr id="16" name="Content Placeholder 12">
            <a:extLst>
              <a:ext uri="{FF2B5EF4-FFF2-40B4-BE49-F238E27FC236}">
                <a16:creationId xmlns:a16="http://schemas.microsoft.com/office/drawing/2014/main" id="{4ABBA462-D791-F34C-AFA9-429F3A2A2CCE}"/>
              </a:ext>
            </a:extLst>
          </p:cNvPr>
          <p:cNvSpPr>
            <a:spLocks noGrp="1"/>
          </p:cNvSpPr>
          <p:nvPr>
            <p:ph sz="quarter" idx="16" hasCustomPrompt="1"/>
          </p:nvPr>
        </p:nvSpPr>
        <p:spPr>
          <a:xfrm>
            <a:off x="6347402" y="2515874"/>
            <a:ext cx="4608465" cy="3212270"/>
          </a:xfrm>
        </p:spPr>
        <p:txBody>
          <a:bodyPr lIns="90000" anchor="t" anchorCtr="0">
            <a:normAutofit/>
          </a:bodyPr>
          <a:lstStyle>
            <a:lvl1pPr algn="l">
              <a:defRPr sz="2000">
                <a:solidFill>
                  <a:schemeClr val="tx1"/>
                </a:solidFill>
              </a:defRPr>
            </a:lvl1pPr>
          </a:lstStyle>
          <a:p>
            <a:pPr algn="ctr">
              <a:spcAft>
                <a:spcPts val="1200"/>
              </a:spcAft>
            </a:pPr>
            <a:r>
              <a:rPr lang="en-US" dirty="0" err="1"/>
              <a:t>Texte</a:t>
            </a:r>
            <a:r>
              <a:rPr lang="en-US" dirty="0"/>
              <a:t> / Image</a:t>
            </a:r>
          </a:p>
        </p:txBody>
      </p:sp>
      <p:sp>
        <p:nvSpPr>
          <p:cNvPr id="17" name="Text Placeholder 14">
            <a:extLst>
              <a:ext uri="{FF2B5EF4-FFF2-40B4-BE49-F238E27FC236}">
                <a16:creationId xmlns:a16="http://schemas.microsoft.com/office/drawing/2014/main" id="{33A9CF2B-27E3-9B47-BBAC-1694232F4EBF}"/>
              </a:ext>
            </a:extLst>
          </p:cNvPr>
          <p:cNvSpPr>
            <a:spLocks noGrp="1"/>
          </p:cNvSpPr>
          <p:nvPr>
            <p:ph type="body" sz="quarter" idx="17" hasCustomPrompt="1"/>
          </p:nvPr>
        </p:nvSpPr>
        <p:spPr>
          <a:xfrm>
            <a:off x="6347401" y="1883930"/>
            <a:ext cx="5266749" cy="535531"/>
          </a:xfrm>
          <a:solidFill>
            <a:schemeClr val="bg2"/>
          </a:solidFill>
        </p:spPr>
        <p:txBody>
          <a:bodyPr lIns="90000" rIns="720000" anchor="b" anchorCtr="0">
            <a:spAutoFit/>
          </a:bodyPr>
          <a:lstStyle>
            <a:lvl1pPr algn="l">
              <a:defRPr b="1" i="0">
                <a:solidFill>
                  <a:schemeClr val="tx1"/>
                </a:solidFill>
                <a:latin typeface="Nunito Sans ExtraBold" panose="00000900000000000000" pitchFamily="2" charset="0"/>
              </a:defRPr>
            </a:lvl1pPr>
          </a:lstStyle>
          <a:p>
            <a:pPr lvl="0"/>
            <a:r>
              <a:rPr lang="fr-FR" dirty="0"/>
              <a:t>Cliquez pour ajouter du texte</a:t>
            </a:r>
            <a:endParaRPr lang="en-US" dirty="0"/>
          </a:p>
        </p:txBody>
      </p:sp>
      <p:pic>
        <p:nvPicPr>
          <p:cNvPr id="10" name="Picture 9">
            <a:extLst>
              <a:ext uri="{FF2B5EF4-FFF2-40B4-BE49-F238E27FC236}">
                <a16:creationId xmlns:a16="http://schemas.microsoft.com/office/drawing/2014/main" id="{12A2CD0E-9155-0145-8BBB-DF7D7F442A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3"/>
            <a:ext cx="409665" cy="377388"/>
          </a:xfrm>
          <a:prstGeom prst="rect">
            <a:avLst/>
          </a:prstGeom>
        </p:spPr>
      </p:pic>
      <p:sp>
        <p:nvSpPr>
          <p:cNvPr id="13" name="TextBox 12">
            <a:extLst>
              <a:ext uri="{FF2B5EF4-FFF2-40B4-BE49-F238E27FC236}">
                <a16:creationId xmlns:a16="http://schemas.microsoft.com/office/drawing/2014/main" id="{C01452B1-DF5C-5E41-8388-BC14486F996B}"/>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1350487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 3 colon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FEA-6C40-7B4F-A9B0-5D8D40D07092}"/>
              </a:ext>
            </a:extLst>
          </p:cNvPr>
          <p:cNvSpPr>
            <a:spLocks noGrp="1"/>
          </p:cNvSpPr>
          <p:nvPr>
            <p:ph type="title" hasCustomPrompt="1"/>
          </p:nvPr>
        </p:nvSpPr>
        <p:spPr/>
        <p:txBody>
          <a:bodyPr/>
          <a:lstStyle>
            <a:lvl1pPr>
              <a:defRPr>
                <a:solidFill>
                  <a:schemeClr val="tx2"/>
                </a:solidFill>
              </a:defRPr>
            </a:lvl1pPr>
          </a:lstStyle>
          <a:p>
            <a:r>
              <a:rPr lang="fr-FR" dirty="0"/>
              <a:t>Cliquez pour ajouter un titre</a:t>
            </a:r>
            <a:endParaRPr lang="en-US" dirty="0"/>
          </a:p>
        </p:txBody>
      </p:sp>
      <p:sp>
        <p:nvSpPr>
          <p:cNvPr id="3" name="Slide Number Placeholder 2">
            <a:extLst>
              <a:ext uri="{FF2B5EF4-FFF2-40B4-BE49-F238E27FC236}">
                <a16:creationId xmlns:a16="http://schemas.microsoft.com/office/drawing/2014/main" id="{4F5ABD2C-ED54-F84A-9DBC-104575725543}"/>
              </a:ext>
            </a:extLst>
          </p:cNvPr>
          <p:cNvSpPr>
            <a:spLocks noGrp="1"/>
          </p:cNvSpPr>
          <p:nvPr>
            <p:ph type="sldNum" sz="quarter" idx="10"/>
          </p:nvPr>
        </p:nvSpPr>
        <p:spPr/>
        <p:txBody>
          <a:bodyPr/>
          <a:lstStyle/>
          <a:p>
            <a:fld id="{6908DF14-A3FE-5F44-914B-8914F20321E2}" type="slidenum">
              <a:rPr lang="en-US" smtClean="0"/>
              <a:pPr/>
              <a:t>‹#›</a:t>
            </a:fld>
            <a:endParaRPr lang="en-US" dirty="0"/>
          </a:p>
        </p:txBody>
      </p:sp>
      <p:sp>
        <p:nvSpPr>
          <p:cNvPr id="4" name="Content Placeholder 12">
            <a:extLst>
              <a:ext uri="{FF2B5EF4-FFF2-40B4-BE49-F238E27FC236}">
                <a16:creationId xmlns:a16="http://schemas.microsoft.com/office/drawing/2014/main" id="{989A6B12-3D2D-7840-B266-D9EFB96A8C02}"/>
              </a:ext>
            </a:extLst>
          </p:cNvPr>
          <p:cNvSpPr>
            <a:spLocks noGrp="1"/>
          </p:cNvSpPr>
          <p:nvPr>
            <p:ph sz="quarter" idx="11" hasCustomPrompt="1"/>
          </p:nvPr>
        </p:nvSpPr>
        <p:spPr>
          <a:xfrm>
            <a:off x="586966" y="2515874"/>
            <a:ext cx="3024935" cy="3212270"/>
          </a:xfrm>
        </p:spPr>
        <p:txBody>
          <a:bodyPr anchor="t" anchorCtr="0">
            <a:normAutofit/>
          </a:bodyPr>
          <a:lstStyle>
            <a:lvl1pPr algn="l">
              <a:defRPr sz="2000">
                <a:solidFill>
                  <a:schemeClr val="tx1"/>
                </a:solidFill>
              </a:defRPr>
            </a:lvl1pPr>
          </a:lstStyle>
          <a:p>
            <a:pPr algn="ctr">
              <a:spcAft>
                <a:spcPts val="1200"/>
              </a:spcAft>
            </a:pPr>
            <a:r>
              <a:rPr lang="en-US" dirty="0" err="1"/>
              <a:t>Texte</a:t>
            </a:r>
            <a:r>
              <a:rPr lang="en-US" dirty="0"/>
              <a:t> / Image</a:t>
            </a:r>
          </a:p>
        </p:txBody>
      </p:sp>
      <p:sp>
        <p:nvSpPr>
          <p:cNvPr id="15" name="Text Placeholder 14">
            <a:extLst>
              <a:ext uri="{FF2B5EF4-FFF2-40B4-BE49-F238E27FC236}">
                <a16:creationId xmlns:a16="http://schemas.microsoft.com/office/drawing/2014/main" id="{A5316A31-9968-F446-AFD9-329857254E50}"/>
              </a:ext>
            </a:extLst>
          </p:cNvPr>
          <p:cNvSpPr>
            <a:spLocks noGrp="1"/>
          </p:cNvSpPr>
          <p:nvPr>
            <p:ph type="body" sz="quarter" idx="15" hasCustomPrompt="1"/>
          </p:nvPr>
        </p:nvSpPr>
        <p:spPr>
          <a:xfrm>
            <a:off x="587375" y="1459198"/>
            <a:ext cx="3335782" cy="960263"/>
          </a:xfrm>
          <a:solidFill>
            <a:schemeClr val="bg2"/>
          </a:solidFill>
        </p:spPr>
        <p:txBody>
          <a:bodyPr wrap="square" rIns="432000" anchor="b" anchorCtr="0">
            <a:spAutoFit/>
          </a:bodyPr>
          <a:lstStyle>
            <a:lvl1pPr algn="l">
              <a:defRPr b="1" i="0">
                <a:solidFill>
                  <a:schemeClr val="tx1"/>
                </a:solidFill>
                <a:latin typeface="Nunito Sans ExtraBold" panose="00000900000000000000" pitchFamily="2" charset="0"/>
              </a:defRPr>
            </a:lvl1pPr>
          </a:lstStyle>
          <a:p>
            <a:pPr lvl="0"/>
            <a:r>
              <a:rPr lang="fr-FR" dirty="0"/>
              <a:t>Cliquez pour ajouter du texte</a:t>
            </a:r>
            <a:endParaRPr lang="en-US" dirty="0"/>
          </a:p>
        </p:txBody>
      </p:sp>
      <p:sp>
        <p:nvSpPr>
          <p:cNvPr id="16" name="Content Placeholder 12">
            <a:extLst>
              <a:ext uri="{FF2B5EF4-FFF2-40B4-BE49-F238E27FC236}">
                <a16:creationId xmlns:a16="http://schemas.microsoft.com/office/drawing/2014/main" id="{4ABBA462-D791-F34C-AFA9-429F3A2A2CCE}"/>
              </a:ext>
            </a:extLst>
          </p:cNvPr>
          <p:cNvSpPr>
            <a:spLocks noGrp="1"/>
          </p:cNvSpPr>
          <p:nvPr>
            <p:ph sz="quarter" idx="16" hasCustomPrompt="1"/>
          </p:nvPr>
        </p:nvSpPr>
        <p:spPr>
          <a:xfrm>
            <a:off x="4432925" y="2515874"/>
            <a:ext cx="3024935" cy="3212270"/>
          </a:xfrm>
        </p:spPr>
        <p:txBody>
          <a:bodyPr anchor="t" anchorCtr="0">
            <a:normAutofit/>
          </a:bodyPr>
          <a:lstStyle>
            <a:lvl1pPr algn="l">
              <a:defRPr sz="2000">
                <a:solidFill>
                  <a:schemeClr val="tx1"/>
                </a:solidFill>
              </a:defRPr>
            </a:lvl1pPr>
          </a:lstStyle>
          <a:p>
            <a:pPr algn="ctr">
              <a:spcAft>
                <a:spcPts val="1200"/>
              </a:spcAft>
            </a:pPr>
            <a:r>
              <a:rPr lang="en-US" dirty="0" err="1"/>
              <a:t>Texte</a:t>
            </a:r>
            <a:r>
              <a:rPr lang="en-US" dirty="0"/>
              <a:t> / Image</a:t>
            </a:r>
          </a:p>
        </p:txBody>
      </p:sp>
      <p:sp>
        <p:nvSpPr>
          <p:cNvPr id="17" name="Text Placeholder 14">
            <a:extLst>
              <a:ext uri="{FF2B5EF4-FFF2-40B4-BE49-F238E27FC236}">
                <a16:creationId xmlns:a16="http://schemas.microsoft.com/office/drawing/2014/main" id="{33A9CF2B-27E3-9B47-BBAC-1694232F4EBF}"/>
              </a:ext>
            </a:extLst>
          </p:cNvPr>
          <p:cNvSpPr>
            <a:spLocks noGrp="1"/>
          </p:cNvSpPr>
          <p:nvPr>
            <p:ph type="body" sz="quarter" idx="17" hasCustomPrompt="1"/>
          </p:nvPr>
        </p:nvSpPr>
        <p:spPr>
          <a:xfrm>
            <a:off x="4432925" y="1459198"/>
            <a:ext cx="3335782" cy="960263"/>
          </a:xfrm>
          <a:solidFill>
            <a:schemeClr val="bg2"/>
          </a:solidFill>
        </p:spPr>
        <p:txBody>
          <a:bodyPr wrap="square" rIns="432000" anchor="b" anchorCtr="0">
            <a:spAutoFit/>
          </a:bodyPr>
          <a:lstStyle>
            <a:lvl1pPr algn="l">
              <a:defRPr b="1" i="0">
                <a:solidFill>
                  <a:schemeClr val="tx1"/>
                </a:solidFill>
                <a:latin typeface="Nunito Sans ExtraBold" panose="00000900000000000000" pitchFamily="2" charset="0"/>
              </a:defRPr>
            </a:lvl1pPr>
          </a:lstStyle>
          <a:p>
            <a:pPr lvl="0"/>
            <a:r>
              <a:rPr lang="fr-FR" dirty="0"/>
              <a:t>Cliquez pour ajouter du texte</a:t>
            </a:r>
            <a:endParaRPr lang="en-US" dirty="0"/>
          </a:p>
        </p:txBody>
      </p:sp>
      <p:sp>
        <p:nvSpPr>
          <p:cNvPr id="18" name="Content Placeholder 12">
            <a:extLst>
              <a:ext uri="{FF2B5EF4-FFF2-40B4-BE49-F238E27FC236}">
                <a16:creationId xmlns:a16="http://schemas.microsoft.com/office/drawing/2014/main" id="{647C2B3D-2976-3940-8268-93C491D465F7}"/>
              </a:ext>
            </a:extLst>
          </p:cNvPr>
          <p:cNvSpPr>
            <a:spLocks noGrp="1"/>
          </p:cNvSpPr>
          <p:nvPr>
            <p:ph sz="quarter" idx="18" hasCustomPrompt="1"/>
          </p:nvPr>
        </p:nvSpPr>
        <p:spPr>
          <a:xfrm>
            <a:off x="8276665" y="2515874"/>
            <a:ext cx="3026580" cy="3212270"/>
          </a:xfrm>
        </p:spPr>
        <p:txBody>
          <a:bodyPr anchor="t" anchorCtr="0">
            <a:normAutofit/>
          </a:bodyPr>
          <a:lstStyle>
            <a:lvl1pPr algn="l">
              <a:defRPr sz="2000">
                <a:solidFill>
                  <a:schemeClr val="tx1"/>
                </a:solidFill>
              </a:defRPr>
            </a:lvl1pPr>
          </a:lstStyle>
          <a:p>
            <a:pPr algn="ctr">
              <a:spcAft>
                <a:spcPts val="1200"/>
              </a:spcAft>
            </a:pPr>
            <a:r>
              <a:rPr lang="en-US" dirty="0" err="1"/>
              <a:t>Texte</a:t>
            </a:r>
            <a:r>
              <a:rPr lang="en-US" dirty="0"/>
              <a:t> / Image</a:t>
            </a:r>
          </a:p>
        </p:txBody>
      </p:sp>
      <p:sp>
        <p:nvSpPr>
          <p:cNvPr id="19" name="Text Placeholder 14">
            <a:extLst>
              <a:ext uri="{FF2B5EF4-FFF2-40B4-BE49-F238E27FC236}">
                <a16:creationId xmlns:a16="http://schemas.microsoft.com/office/drawing/2014/main" id="{1ED87065-0917-4A47-9AB9-6BD3ED8C1445}"/>
              </a:ext>
            </a:extLst>
          </p:cNvPr>
          <p:cNvSpPr>
            <a:spLocks noGrp="1"/>
          </p:cNvSpPr>
          <p:nvPr>
            <p:ph type="body" sz="quarter" idx="19" hasCustomPrompt="1"/>
          </p:nvPr>
        </p:nvSpPr>
        <p:spPr>
          <a:xfrm>
            <a:off x="8277142" y="1459198"/>
            <a:ext cx="3337007" cy="960263"/>
          </a:xfrm>
          <a:solidFill>
            <a:schemeClr val="bg2"/>
          </a:solidFill>
        </p:spPr>
        <p:txBody>
          <a:bodyPr wrap="square" rIns="432000" anchor="b" anchorCtr="0">
            <a:spAutoFit/>
          </a:bodyPr>
          <a:lstStyle>
            <a:lvl1pPr algn="l">
              <a:defRPr b="1" i="0">
                <a:solidFill>
                  <a:schemeClr val="tx1"/>
                </a:solidFill>
                <a:latin typeface="Nunito Sans ExtraBold" panose="00000900000000000000" pitchFamily="2" charset="0"/>
              </a:defRPr>
            </a:lvl1pPr>
          </a:lstStyle>
          <a:p>
            <a:pPr lvl="0"/>
            <a:r>
              <a:rPr lang="fr-FR" dirty="0"/>
              <a:t>Cliquez pour ajouter du texte</a:t>
            </a:r>
            <a:endParaRPr lang="en-US" dirty="0"/>
          </a:p>
        </p:txBody>
      </p:sp>
      <p:pic>
        <p:nvPicPr>
          <p:cNvPr id="13" name="Picture 12">
            <a:extLst>
              <a:ext uri="{FF2B5EF4-FFF2-40B4-BE49-F238E27FC236}">
                <a16:creationId xmlns:a16="http://schemas.microsoft.com/office/drawing/2014/main" id="{127807DE-B32E-A440-9E30-0306BCB893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3"/>
            <a:ext cx="409665" cy="377388"/>
          </a:xfrm>
          <a:prstGeom prst="rect">
            <a:avLst/>
          </a:prstGeom>
        </p:spPr>
      </p:pic>
      <p:sp>
        <p:nvSpPr>
          <p:cNvPr id="14" name="TextBox 13">
            <a:extLst>
              <a:ext uri="{FF2B5EF4-FFF2-40B4-BE49-F238E27FC236}">
                <a16:creationId xmlns:a16="http://schemas.microsoft.com/office/drawing/2014/main" id="{77F8EB05-813B-F84F-8F41-E7CB255E7C8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945853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 image seulem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554F70-492F-314D-BE6B-F8B3888E63D8}"/>
              </a:ext>
            </a:extLst>
          </p:cNvPr>
          <p:cNvSpPr>
            <a:spLocks noGrp="1"/>
          </p:cNvSpPr>
          <p:nvPr>
            <p:ph type="sldNum" sz="quarter" idx="10"/>
          </p:nvPr>
        </p:nvSpPr>
        <p:spPr/>
        <p:txBody>
          <a:bodyPr/>
          <a:lstStyle/>
          <a:p>
            <a:fld id="{6908DF14-A3FE-5F44-914B-8914F20321E2}" type="slidenum">
              <a:rPr lang="en-US" smtClean="0"/>
              <a:pPr/>
              <a:t>‹#›</a:t>
            </a:fld>
            <a:endParaRPr lang="en-US" dirty="0"/>
          </a:p>
        </p:txBody>
      </p:sp>
      <p:sp>
        <p:nvSpPr>
          <p:cNvPr id="8" name="TextBox 7">
            <a:extLst>
              <a:ext uri="{FF2B5EF4-FFF2-40B4-BE49-F238E27FC236}">
                <a16:creationId xmlns:a16="http://schemas.microsoft.com/office/drawing/2014/main" id="{9875C2DE-A815-D64F-92A1-6CFD11250DAA}"/>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
        <p:nvSpPr>
          <p:cNvPr id="5" name="Picture Placeholder 4"/>
          <p:cNvSpPr>
            <a:spLocks noGrp="1"/>
          </p:cNvSpPr>
          <p:nvPr>
            <p:ph type="pic" sz="quarter" idx="12" hasCustomPrompt="1"/>
          </p:nvPr>
        </p:nvSpPr>
        <p:spPr>
          <a:xfrm>
            <a:off x="0" y="-1"/>
            <a:ext cx="12192000" cy="5983941"/>
          </a:xfrm>
          <a:no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pic>
        <p:nvPicPr>
          <p:cNvPr id="6" name="Picture 5">
            <a:extLst>
              <a:ext uri="{FF2B5EF4-FFF2-40B4-BE49-F238E27FC236}">
                <a16:creationId xmlns:a16="http://schemas.microsoft.com/office/drawing/2014/main" id="{14121440-41C4-1740-87E5-A6E04FD4069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300035460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 titre seu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8888-DFE8-A143-A947-39791A1C61C1}"/>
              </a:ext>
            </a:extLst>
          </p:cNvPr>
          <p:cNvSpPr>
            <a:spLocks noGrp="1"/>
          </p:cNvSpPr>
          <p:nvPr>
            <p:ph type="title" hasCustomPrompt="1"/>
          </p:nvPr>
        </p:nvSpPr>
        <p:spPr/>
        <p:txBody>
          <a:bodyPr/>
          <a:lstStyle>
            <a:lvl1pPr>
              <a:defRPr>
                <a:solidFill>
                  <a:schemeClr val="tx2"/>
                </a:solidFill>
              </a:defRPr>
            </a:lvl1pPr>
          </a:lstStyle>
          <a:p>
            <a:r>
              <a:rPr lang="fr-FR" dirty="0"/>
              <a:t>Cliquez pour ajouter un titre</a:t>
            </a:r>
            <a:endParaRPr lang="en-US" dirty="0"/>
          </a:p>
        </p:txBody>
      </p:sp>
      <p:sp>
        <p:nvSpPr>
          <p:cNvPr id="3" name="Slide Number Placeholder 2">
            <a:extLst>
              <a:ext uri="{FF2B5EF4-FFF2-40B4-BE49-F238E27FC236}">
                <a16:creationId xmlns:a16="http://schemas.microsoft.com/office/drawing/2014/main" id="{8E554F70-492F-314D-BE6B-F8B3888E63D8}"/>
              </a:ext>
            </a:extLst>
          </p:cNvPr>
          <p:cNvSpPr>
            <a:spLocks noGrp="1"/>
          </p:cNvSpPr>
          <p:nvPr>
            <p:ph type="sldNum" sz="quarter" idx="10"/>
          </p:nvPr>
        </p:nvSpPr>
        <p:spPr/>
        <p:txBody>
          <a:bodyPr/>
          <a:lstStyle>
            <a:lvl1pPr>
              <a:defRPr>
                <a:latin typeface="+mn-lt"/>
              </a:defRPr>
            </a:lvl1pPr>
          </a:lstStyle>
          <a:p>
            <a:fld id="{6908DF14-A3FE-5F44-914B-8914F20321E2}" type="slidenum">
              <a:rPr lang="en-US" smtClean="0"/>
              <a:pPr/>
              <a:t>‹#›</a:t>
            </a:fld>
            <a:endParaRPr lang="en-US" dirty="0"/>
          </a:p>
        </p:txBody>
      </p:sp>
      <p:sp>
        <p:nvSpPr>
          <p:cNvPr id="10" name="TextBox 9">
            <a:extLst>
              <a:ext uri="{FF2B5EF4-FFF2-40B4-BE49-F238E27FC236}">
                <a16:creationId xmlns:a16="http://schemas.microsoft.com/office/drawing/2014/main" id="{3D5909FF-26B6-594C-AD5E-90CD976719E3}"/>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11" name="Picture 10">
            <a:extLst>
              <a:ext uri="{FF2B5EF4-FFF2-40B4-BE49-F238E27FC236}">
                <a16:creationId xmlns:a16="http://schemas.microsoft.com/office/drawing/2014/main" id="{493E2DD7-C07A-3749-86E2-6DCFB4878A9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2622829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554F70-492F-314D-BE6B-F8B3888E63D8}"/>
              </a:ext>
            </a:extLst>
          </p:cNvPr>
          <p:cNvSpPr>
            <a:spLocks noGrp="1"/>
          </p:cNvSpPr>
          <p:nvPr>
            <p:ph type="sldNum" sz="quarter" idx="10"/>
          </p:nvPr>
        </p:nvSpPr>
        <p:spPr/>
        <p:txBody>
          <a:bodyPr/>
          <a:lstStyle>
            <a:lvl1pPr>
              <a:defRPr sz="1000">
                <a:latin typeface="+mn-lt"/>
              </a:defRPr>
            </a:lvl1pPr>
          </a:lstStyle>
          <a:p>
            <a:fld id="{6908DF14-A3FE-5F44-914B-8914F20321E2}" type="slidenum">
              <a:rPr lang="en-US" smtClean="0"/>
              <a:pPr/>
              <a:t>‹#›</a:t>
            </a:fld>
            <a:endParaRPr lang="en-US" dirty="0"/>
          </a:p>
        </p:txBody>
      </p:sp>
      <p:sp>
        <p:nvSpPr>
          <p:cNvPr id="10" name="TextBox 9">
            <a:extLst>
              <a:ext uri="{FF2B5EF4-FFF2-40B4-BE49-F238E27FC236}">
                <a16:creationId xmlns:a16="http://schemas.microsoft.com/office/drawing/2014/main" id="{3D5909FF-26B6-594C-AD5E-90CD976719E3}"/>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noProof="0">
                <a:solidFill>
                  <a:schemeClr val="accent3"/>
                </a:solidFill>
                <a:latin typeface="+mn-lt"/>
              </a:rPr>
              <a:t>Propriété de Moneris, information confidentielle</a:t>
            </a:r>
          </a:p>
        </p:txBody>
      </p:sp>
      <p:pic>
        <p:nvPicPr>
          <p:cNvPr id="11" name="Picture 10">
            <a:extLst>
              <a:ext uri="{FF2B5EF4-FFF2-40B4-BE49-F238E27FC236}">
                <a16:creationId xmlns:a16="http://schemas.microsoft.com/office/drawing/2014/main" id="{493E2DD7-C07A-3749-86E2-6DCFB4878A9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3413431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texte seulement">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C216FA06-516A-2A46-8888-DC953746DF84}"/>
              </a:ext>
            </a:extLst>
          </p:cNvPr>
          <p:cNvSpPr>
            <a:spLocks noGrp="1"/>
          </p:cNvSpPr>
          <p:nvPr>
            <p:ph type="body" sz="quarter" idx="10" hasCustomPrompt="1"/>
          </p:nvPr>
        </p:nvSpPr>
        <p:spPr>
          <a:xfrm>
            <a:off x="1219200" y="1859209"/>
            <a:ext cx="9753600" cy="3139582"/>
          </a:xfrm>
        </p:spPr>
        <p:txBody>
          <a:bodyPr anchor="ctr">
            <a:normAutofit/>
          </a:bodyPr>
          <a:lstStyle>
            <a:lvl1pPr algn="ctr">
              <a:defRPr sz="3600" b="0" i="0">
                <a:latin typeface="Barlow Light" pitchFamily="2" charset="77"/>
              </a:defRPr>
            </a:lvl1pPr>
          </a:lstStyle>
          <a:p>
            <a:pPr lvl="0"/>
            <a:r>
              <a:rPr lang="fr-FR" dirty="0"/>
              <a:t>Cliquez pour ajouter du texte</a:t>
            </a:r>
            <a:endParaRPr lang="en-US" dirty="0"/>
          </a:p>
        </p:txBody>
      </p:sp>
      <p:pic>
        <p:nvPicPr>
          <p:cNvPr id="8" name="Picture 7">
            <a:extLst>
              <a:ext uri="{FF2B5EF4-FFF2-40B4-BE49-F238E27FC236}">
                <a16:creationId xmlns:a16="http://schemas.microsoft.com/office/drawing/2014/main" id="{89096186-2471-6542-B2CD-1C81C3E365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3"/>
            <a:ext cx="409665" cy="377388"/>
          </a:xfrm>
          <a:prstGeom prst="rect">
            <a:avLst/>
          </a:prstGeom>
        </p:spPr>
      </p:pic>
      <p:pic>
        <p:nvPicPr>
          <p:cNvPr id="9" name="Picture 8">
            <a:extLst>
              <a:ext uri="{FF2B5EF4-FFF2-40B4-BE49-F238E27FC236}">
                <a16:creationId xmlns:a16="http://schemas.microsoft.com/office/drawing/2014/main" id="{1B5E59C4-77D4-4748-8AE3-EEFD39A0770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0" name="Picture 9">
            <a:extLst>
              <a:ext uri="{FF2B5EF4-FFF2-40B4-BE49-F238E27FC236}">
                <a16:creationId xmlns:a16="http://schemas.microsoft.com/office/drawing/2014/main" id="{3C33FFAA-D61F-904E-A1B1-147D6716DF7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spTree>
    <p:extLst>
      <p:ext uri="{BB962C8B-B14F-4D97-AF65-F5344CB8AC3E}">
        <p14:creationId xmlns:p14="http://schemas.microsoft.com/office/powerpoint/2010/main" val="2991489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30A84E-98C5-6542-9B34-B48633B8A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5" name="Text Placeholder 10">
            <a:extLst>
              <a:ext uri="{FF2B5EF4-FFF2-40B4-BE49-F238E27FC236}">
                <a16:creationId xmlns:a16="http://schemas.microsoft.com/office/drawing/2014/main" id="{B72D8283-A0C4-1243-928B-E1523B1748F9}"/>
              </a:ext>
            </a:extLst>
          </p:cNvPr>
          <p:cNvSpPr>
            <a:spLocks noGrp="1"/>
          </p:cNvSpPr>
          <p:nvPr>
            <p:ph type="body" sz="quarter" idx="10" hasCustomPrompt="1"/>
          </p:nvPr>
        </p:nvSpPr>
        <p:spPr>
          <a:xfrm>
            <a:off x="2718816" y="1700784"/>
            <a:ext cx="6754368" cy="3456432"/>
          </a:xfrm>
          <a:solidFill>
            <a:schemeClr val="bg1"/>
          </a:solidFill>
        </p:spPr>
        <p:txBody>
          <a:bodyPr lIns="360000" rIns="360000" anchor="ctr">
            <a:normAutofit/>
          </a:bodyPr>
          <a:lstStyle>
            <a:lvl1pPr algn="l">
              <a:defRPr sz="3200" b="1" i="0">
                <a:solidFill>
                  <a:schemeClr val="tx2"/>
                </a:solidFill>
                <a:latin typeface="Nunito Sans ExtraBold" panose="00000900000000000000" pitchFamily="2" charset="0"/>
              </a:defRPr>
            </a:lvl1pPr>
          </a:lstStyle>
          <a:p>
            <a:pPr lvl="0"/>
            <a:r>
              <a:rPr lang="fr-FR" dirty="0"/>
              <a:t>Cliquez pour ajouter du texte</a:t>
            </a:r>
            <a:endParaRPr lang="en-US" dirty="0"/>
          </a:p>
        </p:txBody>
      </p:sp>
      <p:sp>
        <p:nvSpPr>
          <p:cNvPr id="13" name="Picture Placeholder 12">
            <a:extLst>
              <a:ext uri="{FF2B5EF4-FFF2-40B4-BE49-F238E27FC236}">
                <a16:creationId xmlns:a16="http://schemas.microsoft.com/office/drawing/2014/main" id="{514B69EE-362A-344B-93F7-FBF065099DBA}"/>
              </a:ext>
            </a:extLst>
          </p:cNvPr>
          <p:cNvSpPr>
            <a:spLocks noGrp="1"/>
          </p:cNvSpPr>
          <p:nvPr>
            <p:ph type="pic" sz="quarter" idx="11" hasCustomPrompt="1"/>
          </p:nvPr>
        </p:nvSpPr>
        <p:spPr>
          <a:xfrm>
            <a:off x="0" y="0"/>
            <a:ext cx="12192000" cy="6858000"/>
          </a:xfrm>
          <a:custGeom>
            <a:avLst/>
            <a:gdLst>
              <a:gd name="connsiteX0" fmla="*/ 2719388 w 12192000"/>
              <a:gd name="connsiteY0" fmla="*/ 1700213 h 6858000"/>
              <a:gd name="connsiteX1" fmla="*/ 2719388 w 12192000"/>
              <a:gd name="connsiteY1" fmla="*/ 5157788 h 6858000"/>
              <a:gd name="connsiteX2" fmla="*/ 9472613 w 12192000"/>
              <a:gd name="connsiteY2" fmla="*/ 5157788 h 6858000"/>
              <a:gd name="connsiteX3" fmla="*/ 9472613 w 12192000"/>
              <a:gd name="connsiteY3" fmla="*/ 17002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719388" y="1700213"/>
                </a:moveTo>
                <a:lnTo>
                  <a:pt x="2719388" y="5157788"/>
                </a:lnTo>
                <a:lnTo>
                  <a:pt x="9472613" y="5157788"/>
                </a:lnTo>
                <a:lnTo>
                  <a:pt x="9472613" y="1700213"/>
                </a:lnTo>
                <a:close/>
                <a:moveTo>
                  <a:pt x="0" y="0"/>
                </a:moveTo>
                <a:lnTo>
                  <a:pt x="12192000" y="0"/>
                </a:lnTo>
                <a:lnTo>
                  <a:pt x="12192000" y="6858000"/>
                </a:lnTo>
                <a:lnTo>
                  <a:pt x="0" y="6858000"/>
                </a:lnTo>
                <a:close/>
              </a:path>
            </a:pathLst>
          </a:custGeom>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9" name="Rectangle 8">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tx1"/>
                </a:solidFill>
              </a:rPr>
              <a:t>Téléchargez </a:t>
            </a:r>
          </a:p>
          <a:p>
            <a:pPr algn="l"/>
            <a:r>
              <a:rPr lang="fr-FR" sz="900" dirty="0">
                <a:solidFill>
                  <a:schemeClr val="tx1"/>
                </a:solidFill>
              </a:rPr>
              <a:t>les images d’arrière-plan approuvées qui représentent la marque dans la bibliothèque de la marque sur </a:t>
            </a:r>
          </a:p>
          <a:p>
            <a:pPr algn="l"/>
            <a:r>
              <a:rPr lang="fr-FR" sz="900" dirty="0">
                <a:solidFill>
                  <a:schemeClr val="tx1"/>
                </a:solidFill>
              </a:rPr>
              <a:t>Moneris et moi.</a:t>
            </a:r>
            <a:endParaRPr lang="en-US" sz="900" dirty="0">
              <a:solidFill>
                <a:schemeClr val="tx1"/>
              </a:solidFill>
            </a:endParaRPr>
          </a:p>
        </p:txBody>
      </p:sp>
    </p:spTree>
    <p:extLst>
      <p:ext uri="{BB962C8B-B14F-4D97-AF65-F5344CB8AC3E}">
        <p14:creationId xmlns:p14="http://schemas.microsoft.com/office/powerpoint/2010/main" val="1045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1">
            <p:tnLst>
              <p:par>
                <p:cTn presetID="42"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remerciem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6DADFA-9AE6-2049-A59C-D5FD7024E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876" y="1712696"/>
            <a:ext cx="6880249" cy="3600155"/>
          </a:xfrm>
          <a:prstGeom prst="rect">
            <a:avLst/>
          </a:prstGeom>
        </p:spPr>
      </p:pic>
      <p:pic>
        <p:nvPicPr>
          <p:cNvPr id="9" name="Picture 8">
            <a:extLst>
              <a:ext uri="{FF2B5EF4-FFF2-40B4-BE49-F238E27FC236}">
                <a16:creationId xmlns:a16="http://schemas.microsoft.com/office/drawing/2014/main" id="{89252507-5416-0643-83CE-7FF6EAF216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0" name="Picture 9">
            <a:extLst>
              <a:ext uri="{FF2B5EF4-FFF2-40B4-BE49-F238E27FC236}">
                <a16:creationId xmlns:a16="http://schemas.microsoft.com/office/drawing/2014/main" id="{CC3E457B-DADA-564D-9096-21F150F5BC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pic>
        <p:nvPicPr>
          <p:cNvPr id="11" name="Picture 10">
            <a:extLst>
              <a:ext uri="{FF2B5EF4-FFF2-40B4-BE49-F238E27FC236}">
                <a16:creationId xmlns:a16="http://schemas.microsoft.com/office/drawing/2014/main" id="{64CEF51F-52FF-E04A-8D62-079F2B53125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87150" y="6213913"/>
            <a:ext cx="409665" cy="377388"/>
          </a:xfrm>
          <a:prstGeom prst="rect">
            <a:avLst/>
          </a:prstGeom>
        </p:spPr>
      </p:pic>
    </p:spTree>
    <p:extLst>
      <p:ext uri="{BB962C8B-B14F-4D97-AF65-F5344CB8AC3E}">
        <p14:creationId xmlns:p14="http://schemas.microsoft.com/office/powerpoint/2010/main" val="387140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 image d’arrière-pla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3657505"/>
            <a:ext cx="10490200" cy="895218"/>
          </a:xfrm>
          <a:solidFill>
            <a:schemeClr val="bg2"/>
          </a:solidFill>
        </p:spPr>
        <p:txBody>
          <a:bodyPr wrap="square" lIns="900000" tIns="144000" rIns="288000" bIns="72000" anchor="b">
            <a:sp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4552723"/>
            <a:ext cx="10490200" cy="699203"/>
          </a:xfrm>
          <a:solidFill>
            <a:schemeClr val="bg2"/>
          </a:solidFill>
        </p:spPr>
        <p:txBody>
          <a:bodyPr wrap="square" lIns="900000" tIns="72000" rIns="288000" bIns="144000" anchor="t">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01167B31-61BE-1D42-86D2-59B72797C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13" name="Rectangle 12">
            <a:extLst>
              <a:ext uri="{FF2B5EF4-FFF2-40B4-BE49-F238E27FC236}">
                <a16:creationId xmlns:a16="http://schemas.microsoft.com/office/drawing/2014/main" id="{8467B3E8-31B5-8149-8EC0-BCC89B24963D}"/>
              </a:ext>
            </a:extLst>
          </p:cNvPr>
          <p:cNvSpPr/>
          <p:nvPr userDrawn="1"/>
        </p:nvSpPr>
        <p:spPr>
          <a:xfrm>
            <a:off x="-1264024" y="3103706"/>
            <a:ext cx="1264023" cy="2711100"/>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t>Si votre titre ou sous-titre est trop long et qu’il s’affiche sur plus d’une ligne, songez à l’une des options suivantes :</a:t>
            </a:r>
          </a:p>
          <a:p>
            <a:pPr marL="171450" indent="-171450" algn="l">
              <a:buFont typeface="Arial" panose="020B0604020202020204" pitchFamily="34" charset="0"/>
              <a:buChar char="•"/>
            </a:pPr>
            <a:r>
              <a:rPr lang="fr-FR" sz="900" dirty="0"/>
              <a:t>Raccourcissez le titre afin qu’il soit sur une ligne.</a:t>
            </a:r>
          </a:p>
          <a:p>
            <a:pPr marL="171450" indent="-171450" algn="l">
              <a:buFont typeface="Arial" panose="020B0604020202020204" pitchFamily="34" charset="0"/>
              <a:buChar char="•"/>
            </a:pPr>
            <a:r>
              <a:rPr lang="fr-FR" sz="900" dirty="0"/>
              <a:t>Utilisez une autre diapositive de titre.</a:t>
            </a:r>
          </a:p>
          <a:p>
            <a:pPr marL="171450" indent="-171450" algn="l">
              <a:buFont typeface="Arial" panose="020B0604020202020204" pitchFamily="34" charset="0"/>
              <a:buChar char="•"/>
            </a:pPr>
            <a:r>
              <a:rPr lang="fr-FR" sz="900" dirty="0"/>
              <a:t>Mettez le titre et le sous-titre au premier plan.</a:t>
            </a:r>
          </a:p>
        </p:txBody>
      </p:sp>
      <p:sp>
        <p:nvSpPr>
          <p:cNvPr id="17" name="Picture Placeholder 16">
            <a:extLst>
              <a:ext uri="{FF2B5EF4-FFF2-40B4-BE49-F238E27FC236}">
                <a16:creationId xmlns:a16="http://schemas.microsoft.com/office/drawing/2014/main" id="{8469508F-697A-CF4C-885A-C72C9D157546}"/>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230832 h 6858000"/>
              <a:gd name="connsiteX5" fmla="*/ 10490200 w 12192000"/>
              <a:gd name="connsiteY5" fmla="*/ 5230832 h 6858000"/>
              <a:gd name="connsiteX6" fmla="*/ 10490200 w 12192000"/>
              <a:gd name="connsiteY6" fmla="*/ 3657620 h 6858000"/>
              <a:gd name="connsiteX7" fmla="*/ 0 w 12192000"/>
              <a:gd name="connsiteY7" fmla="*/ 36576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230832"/>
                </a:lnTo>
                <a:lnTo>
                  <a:pt x="10490200" y="5230832"/>
                </a:lnTo>
                <a:lnTo>
                  <a:pt x="10490200" y="3657620"/>
                </a:lnTo>
                <a:lnTo>
                  <a:pt x="0" y="3657620"/>
                </a:lnTo>
                <a:close/>
              </a:path>
            </a:pathLst>
          </a:custGeom>
          <a:solidFill>
            <a:schemeClr val="tx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9" name="Rectangle 8">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bg1"/>
                </a:solidFill>
              </a:rPr>
              <a:t>Téléchargez </a:t>
            </a:r>
          </a:p>
          <a:p>
            <a:pPr algn="l"/>
            <a:r>
              <a:rPr lang="fr-FR" sz="900" dirty="0">
                <a:solidFill>
                  <a:schemeClr val="bg1"/>
                </a:solidFill>
              </a:rPr>
              <a:t>les images d’arrière-plan approuvées qui représentent la marque dans la bibliothèque de la marque sur </a:t>
            </a:r>
          </a:p>
          <a:p>
            <a:pPr algn="l"/>
            <a:r>
              <a:rPr lang="fr-FR" sz="900" dirty="0">
                <a:solidFill>
                  <a:schemeClr val="bg1"/>
                </a:solidFill>
              </a:rPr>
              <a:t>Moneris et moi.</a:t>
            </a:r>
            <a:endParaRPr lang="en-US" sz="900" dirty="0">
              <a:solidFill>
                <a:schemeClr val="bg1"/>
              </a:solidFill>
            </a:endParaRPr>
          </a:p>
        </p:txBody>
      </p:sp>
    </p:spTree>
    <p:extLst>
      <p:ext uri="{BB962C8B-B14F-4D97-AF65-F5344CB8AC3E}">
        <p14:creationId xmlns:p14="http://schemas.microsoft.com/office/powerpoint/2010/main" val="1132720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tmplLst>
          <p:tmpl>
            <p:tnLst>
              <p:par>
                <p:cTn presetID="22" presetClass="entr" presetSubtype="8"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wipe(left)">
                      <p:cBhvr>
                        <p:cTn dur="75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is de non-responsabilité">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5552D-55CA-C545-9693-05ABED866F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2" name="TextBox 1">
            <a:extLst>
              <a:ext uri="{FF2B5EF4-FFF2-40B4-BE49-F238E27FC236}">
                <a16:creationId xmlns:a16="http://schemas.microsoft.com/office/drawing/2014/main" id="{DB45B5D9-F632-684C-9ADF-A4C4F86DBA1E}"/>
              </a:ext>
            </a:extLst>
          </p:cNvPr>
          <p:cNvSpPr txBox="1"/>
          <p:nvPr userDrawn="1"/>
        </p:nvSpPr>
        <p:spPr>
          <a:xfrm>
            <a:off x="964019" y="1662138"/>
            <a:ext cx="3168503" cy="307777"/>
          </a:xfrm>
          <a:prstGeom prst="rect">
            <a:avLst/>
          </a:prstGeom>
          <a:noFill/>
        </p:spPr>
        <p:txBody>
          <a:bodyPr wrap="square" rtlCol="0">
            <a:spAutoFit/>
          </a:bodyPr>
          <a:lstStyle/>
          <a:p>
            <a:pPr algn="l"/>
            <a:r>
              <a:rPr lang="en-US" sz="1400" b="1" i="0" dirty="0">
                <a:solidFill>
                  <a:schemeClr val="tx2"/>
                </a:solidFill>
                <a:latin typeface="Nunito Sans ExtraBold" panose="00000900000000000000" pitchFamily="2" charset="0"/>
              </a:rPr>
              <a:t>Avis de non-</a:t>
            </a:r>
            <a:r>
              <a:rPr lang="fr-CA" sz="1400" b="1" i="0" noProof="0" dirty="0">
                <a:solidFill>
                  <a:schemeClr val="tx2"/>
                </a:solidFill>
                <a:latin typeface="Nunito Sans ExtraBold" panose="00000900000000000000" pitchFamily="2" charset="0"/>
              </a:rPr>
              <a:t>responsabilité</a:t>
            </a:r>
          </a:p>
        </p:txBody>
      </p:sp>
      <p:sp>
        <p:nvSpPr>
          <p:cNvPr id="3" name="Rectangle 2">
            <a:extLst>
              <a:ext uri="{FF2B5EF4-FFF2-40B4-BE49-F238E27FC236}">
                <a16:creationId xmlns:a16="http://schemas.microsoft.com/office/drawing/2014/main" id="{46EF610E-E1BD-7F4B-BB32-F4FA8072E5D5}"/>
              </a:ext>
            </a:extLst>
          </p:cNvPr>
          <p:cNvSpPr/>
          <p:nvPr userDrawn="1"/>
        </p:nvSpPr>
        <p:spPr>
          <a:xfrm>
            <a:off x="964019" y="1969915"/>
            <a:ext cx="10263962" cy="2918171"/>
          </a:xfrm>
          <a:prstGeom prst="rect">
            <a:avLst/>
          </a:prstGeom>
        </p:spPr>
        <p:txBody>
          <a:bodyPr wrap="square" anchor="ctr">
            <a:spAutoFit/>
          </a:bodyPr>
          <a:lstStyle/>
          <a:p>
            <a:pPr algn="l">
              <a:lnSpc>
                <a:spcPct val="120000"/>
              </a:lnSpc>
            </a:pPr>
            <a:r>
              <a:rPr lang="fr-FR" sz="1400" b="0" i="0" dirty="0">
                <a:solidFill>
                  <a:schemeClr val="tx1"/>
                </a:solidFill>
                <a:latin typeface="Barlow Light" pitchFamily="2" charset="77"/>
              </a:rPr>
              <a:t>Les renseignements contenus dans cette présentation ne constituent pas des garanties de rendement ou de résultats futurs et sont assujettis à des risques, à des incertitudes et à des hypothèses difficiles à prévoir ou à quantifier. Moneris n’est pas responsable de votre utilisation des renseignements contenus dans cette présentation (y compris les erreurs, les omissions, les inexactitudes ou le non-respect des délais de quelque nature que ce soit) ou de toute hypothèse ou conclusion que vous pourriez tirer de son utilisation. Moneris n’offre aucune garantie, expresse ou implicite, et renonce expressément à toute garantie de la qualité marchande et de l’adéquation pour quelque fin que ce soit, ainsi qu’à toute garantie de l’absence de violation des droits de propriété intellectuelle des tiers, à toute garantie que les renseignements répondront aux besoins d’un client, et à toute garantie que les renseignements sont à jour et ne comportent aucune erreur. Dans la mesure permise par la loi applicable, Moneris ne sera pas tenue responsable envers vous ou un tiers de dommages en vertu de toute théorie de droit, notamment tout dommage spécial, consécutif, accessoire ou punitif, ni de dommage pour perte de profits d’affaires, interruption d’activité, perte de renseignements commerciaux, ou d’autres pertes monétaires, même si elle est avisée de la possibilité de tels dommages.</a:t>
            </a:r>
          </a:p>
        </p:txBody>
      </p:sp>
    </p:spTree>
    <p:extLst>
      <p:ext uri="{BB962C8B-B14F-4D97-AF65-F5344CB8AC3E}">
        <p14:creationId xmlns:p14="http://schemas.microsoft.com/office/powerpoint/2010/main" val="4022173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e de titre – texte seu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1692875"/>
            <a:ext cx="7828891" cy="1817087"/>
          </a:xfrm>
          <a:prstGeom prst="rect">
            <a:avLst/>
          </a:prstGeom>
        </p:spPr>
        <p:txBody>
          <a:bodyPr anchor="b">
            <a:norm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3602038"/>
            <a:ext cx="7828891" cy="1315951"/>
          </a:xfrm>
          <a:prstGeom prst="rect">
            <a:avLst/>
          </a:prstGeo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11" name="Picture 10">
            <a:extLst>
              <a:ext uri="{FF2B5EF4-FFF2-40B4-BE49-F238E27FC236}">
                <a16:creationId xmlns:a16="http://schemas.microsoft.com/office/drawing/2014/main" id="{0D5A2348-C88F-D74E-B6FE-26138679060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831483" y="-669189"/>
            <a:ext cx="2782007" cy="2782007"/>
          </a:xfrm>
          <a:prstGeom prst="rect">
            <a:avLst/>
          </a:prstGeom>
        </p:spPr>
      </p:pic>
      <p:pic>
        <p:nvPicPr>
          <p:cNvPr id="12" name="Picture 11">
            <a:extLst>
              <a:ext uri="{FF2B5EF4-FFF2-40B4-BE49-F238E27FC236}">
                <a16:creationId xmlns:a16="http://schemas.microsoft.com/office/drawing/2014/main" id="{5C881FD3-64EC-2247-8AFF-1F4992FB95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3" y="6106264"/>
            <a:ext cx="1477336" cy="462944"/>
          </a:xfrm>
          <a:prstGeom prst="rect">
            <a:avLst/>
          </a:prstGeom>
        </p:spPr>
      </p:pic>
      <p:pic>
        <p:nvPicPr>
          <p:cNvPr id="13" name="Picture 12">
            <a:extLst>
              <a:ext uri="{FF2B5EF4-FFF2-40B4-BE49-F238E27FC236}">
                <a16:creationId xmlns:a16="http://schemas.microsoft.com/office/drawing/2014/main" id="{1584783D-198F-624B-AAD4-6AA895973476}"/>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09010" y="6158456"/>
            <a:ext cx="2502203" cy="3259448"/>
          </a:xfrm>
          <a:prstGeom prst="rect">
            <a:avLst/>
          </a:prstGeom>
        </p:spPr>
      </p:pic>
    </p:spTree>
    <p:extLst>
      <p:ext uri="{BB962C8B-B14F-4D97-AF65-F5344CB8AC3E}">
        <p14:creationId xmlns:p14="http://schemas.microsoft.com/office/powerpoint/2010/main" val="1155973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positive de titre – image sur le côté">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E05C65-1216-8747-977B-708EA12B2C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24" y="6106264"/>
            <a:ext cx="1477339" cy="462945"/>
          </a:xfrm>
          <a:prstGeom prst="rect">
            <a:avLst/>
          </a:prstGeom>
        </p:spPr>
      </p:pic>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6096000" y="0"/>
            <a:ext cx="6096000" cy="6858000"/>
          </a:xfrm>
          <a:solidFill>
            <a:schemeClr val="bg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16" name="Subtitle 2">
            <a:extLst>
              <a:ext uri="{FF2B5EF4-FFF2-40B4-BE49-F238E27FC236}">
                <a16:creationId xmlns:a16="http://schemas.microsoft.com/office/drawing/2014/main" id="{F63E91E6-8A2A-4B4C-BE6A-E8489B1E50AD}"/>
              </a:ext>
            </a:extLst>
          </p:cNvPr>
          <p:cNvSpPr>
            <a:spLocks noGrp="1"/>
          </p:cNvSpPr>
          <p:nvPr>
            <p:ph type="subTitle" idx="1" hasCustomPrompt="1"/>
          </p:nvPr>
        </p:nvSpPr>
        <p:spPr>
          <a:xfrm>
            <a:off x="578509" y="3604192"/>
            <a:ext cx="5005427" cy="1691226"/>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0" name="Title 19">
            <a:extLst>
              <a:ext uri="{FF2B5EF4-FFF2-40B4-BE49-F238E27FC236}">
                <a16:creationId xmlns:a16="http://schemas.microsoft.com/office/drawing/2014/main" id="{A63B0533-3669-7F49-85A1-183A2775338A}"/>
              </a:ext>
            </a:extLst>
          </p:cNvPr>
          <p:cNvSpPr>
            <a:spLocks noGrp="1"/>
          </p:cNvSpPr>
          <p:nvPr>
            <p:ph type="title" hasCustomPrompt="1"/>
          </p:nvPr>
        </p:nvSpPr>
        <p:spPr>
          <a:xfrm>
            <a:off x="578509" y="1695030"/>
            <a:ext cx="5005427" cy="1817086"/>
          </a:xfrm>
        </p:spPr>
        <p:txBody>
          <a:bodyPr anchor="b">
            <a:normAutofit/>
          </a:bodyPr>
          <a:lstStyle>
            <a:lvl1pPr>
              <a:defRPr sz="4400">
                <a:solidFill>
                  <a:schemeClr val="tx1"/>
                </a:solidFill>
              </a:defRPr>
            </a:lvl1pPr>
          </a:lstStyle>
          <a:p>
            <a:r>
              <a:rPr lang="fr-FR" dirty="0"/>
              <a:t>Cliquez pour ajouter un titre</a:t>
            </a:r>
            <a:endParaRPr lang="en-US" dirty="0"/>
          </a:p>
        </p:txBody>
      </p:sp>
    </p:spTree>
    <p:extLst>
      <p:ext uri="{BB962C8B-B14F-4D97-AF65-F5344CB8AC3E}">
        <p14:creationId xmlns:p14="http://schemas.microsoft.com/office/powerpoint/2010/main" val="226475928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positive de titre – image en ha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4334196"/>
            <a:ext cx="9394166" cy="1073925"/>
          </a:xfrm>
        </p:spPr>
        <p:txBody>
          <a:bodyPr anchor="b">
            <a:norm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5500197"/>
            <a:ext cx="9394166" cy="1073925"/>
          </a:xfr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9" name="Picture Placeholder 8">
            <a:extLst>
              <a:ext uri="{FF2B5EF4-FFF2-40B4-BE49-F238E27FC236}">
                <a16:creationId xmlns:a16="http://schemas.microsoft.com/office/drawing/2014/main" id="{EA7B17F0-6AF3-B843-8469-751A4326A94D}"/>
              </a:ext>
            </a:extLst>
          </p:cNvPr>
          <p:cNvSpPr>
            <a:spLocks noGrp="1"/>
          </p:cNvSpPr>
          <p:nvPr>
            <p:ph type="pic" sz="quarter" idx="10" hasCustomPrompt="1"/>
          </p:nvPr>
        </p:nvSpPr>
        <p:spPr>
          <a:xfrm>
            <a:off x="0" y="0"/>
            <a:ext cx="12192000" cy="4171950"/>
          </a:xfrm>
          <a:solidFill>
            <a:schemeClr val="bg1"/>
          </a:solidFill>
        </p:spPr>
        <p:txBody>
          <a:bodyPr/>
          <a:lstStyle/>
          <a:p>
            <a:r>
              <a:rPr lang="fr-FR" dirty="0"/>
              <a:t>Cliquez sur l’icône pour ajouter une image</a:t>
            </a:r>
            <a:endParaRPr lang="en-US" dirty="0"/>
          </a:p>
        </p:txBody>
      </p:sp>
      <p:pic>
        <p:nvPicPr>
          <p:cNvPr id="8" name="Picture 7">
            <a:extLst>
              <a:ext uri="{FF2B5EF4-FFF2-40B4-BE49-F238E27FC236}">
                <a16:creationId xmlns:a16="http://schemas.microsoft.com/office/drawing/2014/main" id="{61E05C65-1216-8747-977B-708EA12B2CF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48281" y="6106264"/>
            <a:ext cx="1477339" cy="462945"/>
          </a:xfrm>
          <a:prstGeom prst="rect">
            <a:avLst/>
          </a:prstGeom>
        </p:spPr>
      </p:pic>
    </p:spTree>
    <p:extLst>
      <p:ext uri="{BB962C8B-B14F-4D97-AF65-F5344CB8AC3E}">
        <p14:creationId xmlns:p14="http://schemas.microsoft.com/office/powerpoint/2010/main" val="34573909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 image d’arrière-pla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3657505"/>
            <a:ext cx="10490200" cy="895218"/>
          </a:xfrm>
          <a:solidFill>
            <a:schemeClr val="bg2"/>
          </a:solidFill>
        </p:spPr>
        <p:txBody>
          <a:bodyPr wrap="square" lIns="900000" tIns="144000" rIns="288000" bIns="72000" anchor="b">
            <a:sp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4552723"/>
            <a:ext cx="10490200" cy="699203"/>
          </a:xfrm>
          <a:solidFill>
            <a:schemeClr val="bg2"/>
          </a:solidFill>
        </p:spPr>
        <p:txBody>
          <a:bodyPr wrap="square" lIns="900000" tIns="72000" rIns="288000" bIns="144000" anchor="t">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01167B31-61BE-1D42-86D2-59B72797C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17" name="Picture Placeholder 16">
            <a:extLst>
              <a:ext uri="{FF2B5EF4-FFF2-40B4-BE49-F238E27FC236}">
                <a16:creationId xmlns:a16="http://schemas.microsoft.com/office/drawing/2014/main" id="{8469508F-697A-CF4C-885A-C72C9D157546}"/>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230832 h 6858000"/>
              <a:gd name="connsiteX5" fmla="*/ 10490200 w 12192000"/>
              <a:gd name="connsiteY5" fmla="*/ 5230832 h 6858000"/>
              <a:gd name="connsiteX6" fmla="*/ 10490200 w 12192000"/>
              <a:gd name="connsiteY6" fmla="*/ 3657620 h 6858000"/>
              <a:gd name="connsiteX7" fmla="*/ 0 w 12192000"/>
              <a:gd name="connsiteY7" fmla="*/ 36576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230832"/>
                </a:lnTo>
                <a:lnTo>
                  <a:pt x="10490200" y="5230832"/>
                </a:lnTo>
                <a:lnTo>
                  <a:pt x="10490200" y="3657620"/>
                </a:lnTo>
                <a:lnTo>
                  <a:pt x="0" y="3657620"/>
                </a:lnTo>
                <a:close/>
              </a:path>
            </a:pathLst>
          </a:custGeom>
          <a:solidFill>
            <a:schemeClr val="bg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10" name="Rectangle 9">
            <a:extLst>
              <a:ext uri="{FF2B5EF4-FFF2-40B4-BE49-F238E27FC236}">
                <a16:creationId xmlns:a16="http://schemas.microsoft.com/office/drawing/2014/main" id="{8467B3E8-31B5-8149-8EC0-BCC89B24963D}"/>
              </a:ext>
            </a:extLst>
          </p:cNvPr>
          <p:cNvSpPr/>
          <p:nvPr userDrawn="1"/>
        </p:nvSpPr>
        <p:spPr>
          <a:xfrm>
            <a:off x="-1264024" y="3103706"/>
            <a:ext cx="1264023" cy="2711100"/>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tx1"/>
                </a:solidFill>
              </a:rPr>
              <a:t>Si votre titre ou sous-titre est trop long et qu’il s’affiche sur plus d’une ligne, songez à l’une des options suivantes :</a:t>
            </a:r>
          </a:p>
          <a:p>
            <a:pPr marL="171450" indent="-171450" algn="l">
              <a:buFont typeface="Arial" panose="020B0604020202020204" pitchFamily="34" charset="0"/>
              <a:buChar char="•"/>
            </a:pPr>
            <a:r>
              <a:rPr lang="fr-FR" sz="900" dirty="0">
                <a:solidFill>
                  <a:schemeClr val="tx1"/>
                </a:solidFill>
              </a:rPr>
              <a:t>Raccourcissez le titre afin qu’il soit sur une ligne.</a:t>
            </a:r>
          </a:p>
          <a:p>
            <a:pPr marL="171450" indent="-171450" algn="l">
              <a:buFont typeface="Arial" panose="020B0604020202020204" pitchFamily="34" charset="0"/>
              <a:buChar char="•"/>
            </a:pPr>
            <a:r>
              <a:rPr lang="fr-FR" sz="900" dirty="0">
                <a:solidFill>
                  <a:schemeClr val="tx1"/>
                </a:solidFill>
              </a:rPr>
              <a:t>Utilisez une autre diapositive de titre.</a:t>
            </a:r>
          </a:p>
          <a:p>
            <a:pPr marL="171450" indent="-171450" algn="l">
              <a:buFont typeface="Arial" panose="020B0604020202020204" pitchFamily="34" charset="0"/>
              <a:buChar char="•"/>
            </a:pPr>
            <a:r>
              <a:rPr lang="fr-FR" sz="900" dirty="0">
                <a:solidFill>
                  <a:schemeClr val="tx1"/>
                </a:solidFill>
              </a:rPr>
              <a:t>Mettez le titre et le sous-titre au premier plan.</a:t>
            </a:r>
          </a:p>
        </p:txBody>
      </p:sp>
      <p:sp>
        <p:nvSpPr>
          <p:cNvPr id="11" name="Rectangle 10">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tx1"/>
                </a:solidFill>
              </a:rPr>
              <a:t>Téléchargez </a:t>
            </a:r>
          </a:p>
          <a:p>
            <a:pPr algn="l"/>
            <a:r>
              <a:rPr lang="fr-FR" sz="900" dirty="0">
                <a:solidFill>
                  <a:schemeClr val="tx1"/>
                </a:solidFill>
              </a:rPr>
              <a:t>les images d’arrière-plan approuvées qui représentent la marque dans la bibliothèque de la marque sur </a:t>
            </a:r>
          </a:p>
          <a:p>
            <a:pPr algn="l"/>
            <a:r>
              <a:rPr lang="fr-FR" sz="900" dirty="0">
                <a:solidFill>
                  <a:schemeClr val="tx1"/>
                </a:solidFill>
              </a:rPr>
              <a:t>Moneris et moi.</a:t>
            </a:r>
            <a:endParaRPr lang="en-US" sz="900" dirty="0">
              <a:solidFill>
                <a:schemeClr val="tx1"/>
              </a:solidFill>
            </a:endParaRPr>
          </a:p>
        </p:txBody>
      </p:sp>
    </p:spTree>
    <p:extLst>
      <p:ext uri="{BB962C8B-B14F-4D97-AF65-F5344CB8AC3E}">
        <p14:creationId xmlns:p14="http://schemas.microsoft.com/office/powerpoint/2010/main" val="2496124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tmplLst>
          <p:tmpl>
            <p:tnLst>
              <p:par>
                <p:cTn presetID="22" presetClass="entr" presetSubtype="8"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wipe(left)">
                      <p:cBhvr>
                        <p:cTn dur="750"/>
                        <p:tgtEl>
                          <p:spTgt spid="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7F0101A-1F3E-634A-8005-536F11394F9C}"/>
              </a:ext>
            </a:extLst>
          </p:cNvPr>
          <p:cNvCxnSpPr/>
          <p:nvPr userDrawn="1"/>
        </p:nvCxnSpPr>
        <p:spPr>
          <a:xfrm>
            <a:off x="4299351" y="0"/>
            <a:ext cx="0" cy="6858000"/>
          </a:xfrm>
          <a:prstGeom prst="line">
            <a:avLst/>
          </a:prstGeom>
          <a:ln w="254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3922469" y="621926"/>
            <a:ext cx="7974346" cy="5614147"/>
          </a:xfrm>
          <a:prstGeom prst="rect">
            <a:avLst/>
          </a:prstGeom>
        </p:spPr>
        <p:txBody>
          <a:bodyPr anchor="ctr">
            <a:normAutofit/>
          </a:bodyPr>
          <a:lstStyle>
            <a:lvl1pPr marL="1068388" indent="-1055688" fontAlgn="ctr">
              <a:lnSpc>
                <a:spcPct val="100000"/>
              </a:lnSpc>
              <a:spcBef>
                <a:spcPts val="4000"/>
              </a:spcBef>
              <a:buSzPct val="200000"/>
              <a:buFontTx/>
              <a:buBlip>
                <a:blip r:embed="rId2"/>
              </a:buBlip>
              <a:tabLst/>
              <a:defRPr sz="3200" b="0" i="0">
                <a:solidFill>
                  <a:schemeClr val="tx1"/>
                </a:solidFill>
                <a:latin typeface="+mn-lt"/>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fr-FR" dirty="0"/>
              <a:t>Cliquez pour ajouter du texte</a:t>
            </a:r>
            <a:endParaRPr lang="en-US" dirty="0"/>
          </a:p>
        </p:txBody>
      </p:sp>
      <p:sp>
        <p:nvSpPr>
          <p:cNvPr id="7" name="Title 1">
            <a:extLst>
              <a:ext uri="{FF2B5EF4-FFF2-40B4-BE49-F238E27FC236}">
                <a16:creationId xmlns:a16="http://schemas.microsoft.com/office/drawing/2014/main" id="{E2162B75-5D83-C245-8C19-147BE7457F71}"/>
              </a:ext>
            </a:extLst>
          </p:cNvPr>
          <p:cNvSpPr>
            <a:spLocks noGrp="1"/>
          </p:cNvSpPr>
          <p:nvPr>
            <p:ph type="ctrTitle" hasCustomPrompt="1"/>
          </p:nvPr>
        </p:nvSpPr>
        <p:spPr>
          <a:xfrm>
            <a:off x="578924" y="995082"/>
            <a:ext cx="2838833" cy="4867837"/>
          </a:xfrm>
          <a:prstGeom prst="rect">
            <a:avLst/>
          </a:prstGeom>
        </p:spPr>
        <p:txBody>
          <a:bodyPr anchor="ctr">
            <a:normAutofit/>
          </a:bodyPr>
          <a:lstStyle>
            <a:lvl1pPr algn="l">
              <a:defRPr sz="3200">
                <a:solidFill>
                  <a:schemeClr val="tx1"/>
                </a:solidFill>
              </a:defRPr>
            </a:lvl1pPr>
          </a:lstStyle>
          <a:p>
            <a:r>
              <a:rPr lang="fr-FR" dirty="0"/>
              <a:t>Cliquez pour ajouter un titre</a:t>
            </a:r>
            <a:endParaRPr lang="en-US" dirty="0"/>
          </a:p>
        </p:txBody>
      </p:sp>
      <p:sp>
        <p:nvSpPr>
          <p:cNvPr id="10" name="TextBox 9">
            <a:extLst>
              <a:ext uri="{FF2B5EF4-FFF2-40B4-BE49-F238E27FC236}">
                <a16:creationId xmlns:a16="http://schemas.microsoft.com/office/drawing/2014/main" id="{A72B7F91-6814-2E43-8593-0EA0A30C7F1F}"/>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9" name="Picture 8">
            <a:extLst>
              <a:ext uri="{FF2B5EF4-FFF2-40B4-BE49-F238E27FC236}">
                <a16:creationId xmlns:a16="http://schemas.microsoft.com/office/drawing/2014/main" id="{32748C32-E91B-6C48-A782-3105295B56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
        <p:nvSpPr>
          <p:cNvPr id="2" name="Slide Number Placeholder 1"/>
          <p:cNvSpPr>
            <a:spLocks noGrp="1"/>
          </p:cNvSpPr>
          <p:nvPr>
            <p:ph type="sldNum" sz="quarter" idx="12"/>
          </p:nvPr>
        </p:nvSpPr>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1128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FEA-6C40-7B4F-A9B0-5D8D40D07092}"/>
              </a:ext>
            </a:extLst>
          </p:cNvPr>
          <p:cNvSpPr>
            <a:spLocks noGrp="1"/>
          </p:cNvSpPr>
          <p:nvPr>
            <p:ph type="title" hasCustomPrompt="1"/>
          </p:nvPr>
        </p:nvSpPr>
        <p:spPr/>
        <p:txBody>
          <a:bodyPr/>
          <a:lstStyle>
            <a:lvl1pPr>
              <a:defRPr>
                <a:solidFill>
                  <a:schemeClr val="tx1"/>
                </a:solidFill>
              </a:defRPr>
            </a:lvl1pPr>
          </a:lstStyle>
          <a:p>
            <a:r>
              <a:rPr lang="fr-FR" dirty="0"/>
              <a:t>Cliquez pour ajouter un titre</a:t>
            </a:r>
            <a:endParaRPr lang="en-US" dirty="0"/>
          </a:p>
        </p:txBody>
      </p:sp>
      <p:cxnSp>
        <p:nvCxnSpPr>
          <p:cNvPr id="5" name="Straight Connector 4">
            <a:extLst>
              <a:ext uri="{FF2B5EF4-FFF2-40B4-BE49-F238E27FC236}">
                <a16:creationId xmlns:a16="http://schemas.microsoft.com/office/drawing/2014/main" id="{E6199BEE-726B-1A43-9016-02893A319281}"/>
              </a:ext>
            </a:extLst>
          </p:cNvPr>
          <p:cNvCxnSpPr/>
          <p:nvPr userDrawn="1"/>
        </p:nvCxnSpPr>
        <p:spPr>
          <a:xfrm>
            <a:off x="-76200" y="2551258"/>
            <a:ext cx="1234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735720E-30A0-B649-B13C-4765CDDBA4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108952" y="2282316"/>
            <a:ext cx="564768" cy="564768"/>
          </a:xfrm>
          <a:prstGeom prst="rect">
            <a:avLst/>
          </a:prstGeom>
        </p:spPr>
      </p:pic>
      <p:pic>
        <p:nvPicPr>
          <p:cNvPr id="7" name="Picture 6">
            <a:extLst>
              <a:ext uri="{FF2B5EF4-FFF2-40B4-BE49-F238E27FC236}">
                <a16:creationId xmlns:a16="http://schemas.microsoft.com/office/drawing/2014/main" id="{BAECD7EB-168F-8344-94C1-89188CD29EB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813616" y="2282316"/>
            <a:ext cx="564768" cy="564768"/>
          </a:xfrm>
          <a:prstGeom prst="rect">
            <a:avLst/>
          </a:prstGeom>
        </p:spPr>
      </p:pic>
      <p:pic>
        <p:nvPicPr>
          <p:cNvPr id="8" name="Picture 7">
            <a:extLst>
              <a:ext uri="{FF2B5EF4-FFF2-40B4-BE49-F238E27FC236}">
                <a16:creationId xmlns:a16="http://schemas.microsoft.com/office/drawing/2014/main" id="{87600258-E8FD-0742-A06E-9A36D22309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18281" y="2282316"/>
            <a:ext cx="564768" cy="564768"/>
          </a:xfrm>
          <a:prstGeom prst="rect">
            <a:avLst/>
          </a:prstGeom>
        </p:spPr>
      </p:pic>
      <p:pic>
        <p:nvPicPr>
          <p:cNvPr id="15" name="Picture 14">
            <a:extLst>
              <a:ext uri="{FF2B5EF4-FFF2-40B4-BE49-F238E27FC236}">
                <a16:creationId xmlns:a16="http://schemas.microsoft.com/office/drawing/2014/main" id="{1AC4250A-5AED-144E-BD0D-20B5247EA8B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
        <p:nvSpPr>
          <p:cNvPr id="14" name="Content Placeholder 12">
            <a:extLst>
              <a:ext uri="{FF2B5EF4-FFF2-40B4-BE49-F238E27FC236}">
                <a16:creationId xmlns:a16="http://schemas.microsoft.com/office/drawing/2014/main" id="{0A1A33F7-C1D8-F94A-A774-6CE82B8BC312}"/>
              </a:ext>
            </a:extLst>
          </p:cNvPr>
          <p:cNvSpPr>
            <a:spLocks noGrp="1"/>
          </p:cNvSpPr>
          <p:nvPr>
            <p:ph sz="quarter" idx="14" hasCustomPrompt="1"/>
          </p:nvPr>
        </p:nvSpPr>
        <p:spPr>
          <a:xfrm>
            <a:off x="1145022"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6" name="Text Placeholder 14">
            <a:extLst>
              <a:ext uri="{FF2B5EF4-FFF2-40B4-BE49-F238E27FC236}">
                <a16:creationId xmlns:a16="http://schemas.microsoft.com/office/drawing/2014/main" id="{D4BA8B6E-3940-1D45-9DAD-8B5C155790A4}"/>
              </a:ext>
            </a:extLst>
          </p:cNvPr>
          <p:cNvSpPr>
            <a:spLocks noGrp="1"/>
          </p:cNvSpPr>
          <p:nvPr>
            <p:ph type="body" sz="quarter" idx="15" hasCustomPrompt="1"/>
          </p:nvPr>
        </p:nvSpPr>
        <p:spPr>
          <a:xfrm>
            <a:off x="1145431" y="3429001"/>
            <a:ext cx="2520000" cy="510534"/>
          </a:xfrm>
        </p:spPr>
        <p:txBody>
          <a:bodyPr anchor="ctr" anchorCtr="1"/>
          <a:lstStyle>
            <a:lvl1pPr algn="ctr">
              <a:defRPr b="1" i="0">
                <a:solidFill>
                  <a:schemeClr val="tx1"/>
                </a:solidFill>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7" name="Content Placeholder 12">
            <a:extLst>
              <a:ext uri="{FF2B5EF4-FFF2-40B4-BE49-F238E27FC236}">
                <a16:creationId xmlns:a16="http://schemas.microsoft.com/office/drawing/2014/main" id="{F929E84B-153A-444B-AC3C-6AE43542B48D}"/>
              </a:ext>
            </a:extLst>
          </p:cNvPr>
          <p:cNvSpPr>
            <a:spLocks noGrp="1"/>
          </p:cNvSpPr>
          <p:nvPr>
            <p:ph sz="quarter" idx="16" hasCustomPrompt="1"/>
          </p:nvPr>
        </p:nvSpPr>
        <p:spPr>
          <a:xfrm>
            <a:off x="4836000"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8" name="Text Placeholder 14">
            <a:extLst>
              <a:ext uri="{FF2B5EF4-FFF2-40B4-BE49-F238E27FC236}">
                <a16:creationId xmlns:a16="http://schemas.microsoft.com/office/drawing/2014/main" id="{73CD125F-D194-FD4D-A01F-ED952FA0E835}"/>
              </a:ext>
            </a:extLst>
          </p:cNvPr>
          <p:cNvSpPr>
            <a:spLocks noGrp="1"/>
          </p:cNvSpPr>
          <p:nvPr>
            <p:ph type="body" sz="quarter" idx="17" hasCustomPrompt="1"/>
          </p:nvPr>
        </p:nvSpPr>
        <p:spPr>
          <a:xfrm>
            <a:off x="4836000" y="3429001"/>
            <a:ext cx="2520000" cy="510534"/>
          </a:xfrm>
        </p:spPr>
        <p:txBody>
          <a:bodyPr anchor="ctr" anchorCtr="1"/>
          <a:lstStyle>
            <a:lvl1pPr algn="ctr">
              <a:defRPr b="1" i="0">
                <a:solidFill>
                  <a:schemeClr val="tx1"/>
                </a:solidFill>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9" name="Content Placeholder 12">
            <a:extLst>
              <a:ext uri="{FF2B5EF4-FFF2-40B4-BE49-F238E27FC236}">
                <a16:creationId xmlns:a16="http://schemas.microsoft.com/office/drawing/2014/main" id="{92C64A15-CA27-9F41-B181-D0698F196A4D}"/>
              </a:ext>
            </a:extLst>
          </p:cNvPr>
          <p:cNvSpPr>
            <a:spLocks noGrp="1"/>
          </p:cNvSpPr>
          <p:nvPr>
            <p:ph sz="quarter" idx="18" hasCustomPrompt="1"/>
          </p:nvPr>
        </p:nvSpPr>
        <p:spPr>
          <a:xfrm>
            <a:off x="8526162" y="4010917"/>
            <a:ext cx="252137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20" name="Text Placeholder 14">
            <a:extLst>
              <a:ext uri="{FF2B5EF4-FFF2-40B4-BE49-F238E27FC236}">
                <a16:creationId xmlns:a16="http://schemas.microsoft.com/office/drawing/2014/main" id="{C805A2E8-8DF5-4340-A048-B47931A341C0}"/>
              </a:ext>
            </a:extLst>
          </p:cNvPr>
          <p:cNvSpPr>
            <a:spLocks noGrp="1"/>
          </p:cNvSpPr>
          <p:nvPr>
            <p:ph type="body" sz="quarter" idx="19" hasCustomPrompt="1"/>
          </p:nvPr>
        </p:nvSpPr>
        <p:spPr>
          <a:xfrm>
            <a:off x="8526569" y="3429001"/>
            <a:ext cx="2520924" cy="510534"/>
          </a:xfrm>
        </p:spPr>
        <p:txBody>
          <a:bodyPr anchor="ctr" anchorCtr="1"/>
          <a:lstStyle>
            <a:lvl1pPr algn="ctr">
              <a:defRPr b="1" i="0">
                <a:solidFill>
                  <a:schemeClr val="tx1"/>
                </a:solidFill>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21" name="TextBox 20">
            <a:extLst>
              <a:ext uri="{FF2B5EF4-FFF2-40B4-BE49-F238E27FC236}">
                <a16:creationId xmlns:a16="http://schemas.microsoft.com/office/drawing/2014/main" id="{623CC612-496F-5946-AB7F-6092F6085EC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
        <p:nvSpPr>
          <p:cNvPr id="4" name="Slide Number Placeholder 3"/>
          <p:cNvSpPr>
            <a:spLocks noGrp="1"/>
          </p:cNvSpPr>
          <p:nvPr>
            <p:ph type="sldNum" sz="quarter" idx="20"/>
          </p:nvPr>
        </p:nvSpPr>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535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ntr" presetSubtype="0" fill="hold" grpId="0" nodeType="withEffect">
                                  <p:stCondLst>
                                    <p:cond delay="50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50"/>
                                        <p:tgtEl>
                                          <p:spTgt spid="16">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250"/>
                                        <p:tgtEl>
                                          <p:spTgt spid="14">
                                            <p:txEl>
                                              <p:pRg st="0" end="0"/>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250"/>
                                        <p:tgtEl>
                                          <p:spTgt spid="18">
                                            <p:txEl>
                                              <p:pRg st="0" end="0"/>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250"/>
                                        <p:tgtEl>
                                          <p:spTgt spid="17">
                                            <p:txEl>
                                              <p:pRg st="0" end="0"/>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fade">
                                      <p:cBhvr>
                                        <p:cTn id="29" dur="250"/>
                                        <p:tgtEl>
                                          <p:spTgt spid="20">
                                            <p:txEl>
                                              <p:pRg st="0" end="0"/>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2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build="p">
        <p:tmplLst>
          <p:tmpl lvl="1">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build="p">
        <p:tmplLst>
          <p:tmpl lvl="1">
            <p:tnLst>
              <p:par>
                <p:cTn presetID="10" presetClass="entr" presetSubtype="0" fill="hold" nodeType="withEffect">
                  <p:stCondLst>
                    <p:cond delay="15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20" grpId="0" build="p">
        <p:tmplLst>
          <p:tmpl lvl="1">
            <p:tnLst>
              <p:par>
                <p:cTn presetID="10" presetClass="entr" presetSubtype="0" fill="hold" nodeType="withEffect">
                  <p:stCondLst>
                    <p:cond delay="150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apositive de séparation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2644381"/>
            <a:ext cx="10490200" cy="895218"/>
          </a:xfrm>
          <a:prstGeom prst="rect">
            <a:avLst/>
          </a:prstGeom>
          <a:solidFill>
            <a:schemeClr val="tx1"/>
          </a:solidFill>
        </p:spPr>
        <p:txBody>
          <a:bodyPr wrap="square" lIns="576000" tIns="144000" rIns="288000" bIns="72000" anchor="b">
            <a:spAutoFit/>
          </a:bodyPr>
          <a:lstStyle>
            <a:lvl1pPr algn="l">
              <a:defRPr sz="4400">
                <a:solidFill>
                  <a:schemeClr val="bg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3539599"/>
            <a:ext cx="10490200" cy="990016"/>
          </a:xfrm>
          <a:prstGeom prst="rect">
            <a:avLst/>
          </a:prstGeom>
          <a:noFill/>
        </p:spPr>
        <p:txBody>
          <a:bodyPr wrap="square" lIns="576000" tIns="360000" rIns="288000" bIns="144000">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6" name="Picture 5">
            <a:extLst>
              <a:ext uri="{FF2B5EF4-FFF2-40B4-BE49-F238E27FC236}">
                <a16:creationId xmlns:a16="http://schemas.microsoft.com/office/drawing/2014/main" id="{B1084B46-7D1F-9D4C-9253-1B1C81C151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Tree>
    <p:extLst>
      <p:ext uri="{BB962C8B-B14F-4D97-AF65-F5344CB8AC3E}">
        <p14:creationId xmlns:p14="http://schemas.microsoft.com/office/powerpoint/2010/main" val="277979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e de séparation_0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426B54-65C6-A742-9663-1CAAA6577FEF}"/>
              </a:ext>
            </a:extLst>
          </p:cNvPr>
          <p:cNvSpPr/>
          <p:nvPr userDrawn="1"/>
        </p:nvSpPr>
        <p:spPr>
          <a:xfrm>
            <a:off x="6387353" y="3697941"/>
            <a:ext cx="5804647" cy="3160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4" name="Rectangle 3">
            <a:extLst>
              <a:ext uri="{FF2B5EF4-FFF2-40B4-BE49-F238E27FC236}">
                <a16:creationId xmlns:a16="http://schemas.microsoft.com/office/drawing/2014/main" id="{998F2288-4311-AF43-90F0-D8CB9106D198}"/>
              </a:ext>
            </a:extLst>
          </p:cNvPr>
          <p:cNvSpPr/>
          <p:nvPr userDrawn="1"/>
        </p:nvSpPr>
        <p:spPr>
          <a:xfrm>
            <a:off x="0" y="0"/>
            <a:ext cx="9668435" cy="5271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87375" y="1226953"/>
            <a:ext cx="7877175" cy="1817087"/>
          </a:xfrm>
          <a:prstGeom prst="rect">
            <a:avLst/>
          </a:prstGeom>
        </p:spPr>
        <p:txBody>
          <a:bodyPr anchor="b">
            <a:normAutofit/>
          </a:bodyPr>
          <a:lstStyle>
            <a:lvl1pPr algn="l">
              <a:defRPr sz="4400">
                <a:solidFill>
                  <a:schemeClr val="tx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87375" y="3136116"/>
            <a:ext cx="7877175" cy="1315951"/>
          </a:xfrm>
          <a:prstGeom prst="rect">
            <a:avLst/>
          </a:prstGeo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7C5FFD67-5C25-D740-8B25-1D7D141529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Tree>
    <p:extLst>
      <p:ext uri="{BB962C8B-B14F-4D97-AF65-F5344CB8AC3E}">
        <p14:creationId xmlns:p14="http://schemas.microsoft.com/office/powerpoint/2010/main" val="69380476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e de séparation – ligne du temps_droit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D8206-CEEF-4645-93F1-876705256D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5639" y="0"/>
            <a:ext cx="12180722" cy="6858000"/>
          </a:xfrm>
          <a:prstGeom prst="rect">
            <a:avLst/>
          </a:prstGeom>
        </p:spPr>
      </p:pic>
      <p:pic>
        <p:nvPicPr>
          <p:cNvPr id="10" name="Picture 9">
            <a:extLst>
              <a:ext uri="{FF2B5EF4-FFF2-40B4-BE49-F238E27FC236}">
                <a16:creationId xmlns:a16="http://schemas.microsoft.com/office/drawing/2014/main" id="{1C5FD389-2F4C-9449-95AF-C42B9C58F5E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V="1">
            <a:off x="694004" y="5839627"/>
            <a:ext cx="564768" cy="564768"/>
          </a:xfrm>
          <a:prstGeom prst="rect">
            <a:avLst/>
          </a:prstGeom>
        </p:spPr>
      </p:pic>
      <p:pic>
        <p:nvPicPr>
          <p:cNvPr id="11" name="Picture 10">
            <a:extLst>
              <a:ext uri="{FF2B5EF4-FFF2-40B4-BE49-F238E27FC236}">
                <a16:creationId xmlns:a16="http://schemas.microsoft.com/office/drawing/2014/main" id="{C36D7687-A90D-F940-84DD-D6C65A1403A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V="1">
            <a:off x="10937686" y="453606"/>
            <a:ext cx="564768" cy="564768"/>
          </a:xfrm>
          <a:prstGeom prst="rect">
            <a:avLst/>
          </a:prstGeom>
        </p:spPr>
      </p:pic>
      <p:sp>
        <p:nvSpPr>
          <p:cNvPr id="12" name="Text Placeholder 28">
            <a:extLst>
              <a:ext uri="{FF2B5EF4-FFF2-40B4-BE49-F238E27FC236}">
                <a16:creationId xmlns:a16="http://schemas.microsoft.com/office/drawing/2014/main" id="{1B9DF9CE-1C2A-0F42-8417-12F36B8DAC61}"/>
              </a:ext>
            </a:extLst>
          </p:cNvPr>
          <p:cNvSpPr>
            <a:spLocks noGrp="1"/>
          </p:cNvSpPr>
          <p:nvPr>
            <p:ph type="body" sz="quarter" idx="11" hasCustomPrompt="1"/>
          </p:nvPr>
        </p:nvSpPr>
        <p:spPr>
          <a:xfrm>
            <a:off x="1234057" y="2039573"/>
            <a:ext cx="2662522" cy="1170360"/>
          </a:xfrm>
        </p:spPr>
        <p:txBody>
          <a:bodyPr anchor="b">
            <a:normAutofit/>
          </a:bodyPr>
          <a:lstStyle>
            <a:lvl1pPr algn="r">
              <a:lnSpc>
                <a:spcPct val="100000"/>
              </a:lnSpc>
              <a:defRPr sz="3200" b="1" i="0">
                <a:solidFill>
                  <a:schemeClr val="tx1"/>
                </a:solidFill>
                <a:latin typeface="Nunito Sans ExtraBold" panose="00000900000000000000" pitchFamily="2" charset="0"/>
              </a:defRPr>
            </a:lvl1pPr>
            <a:lvl2pPr marL="179387" indent="0">
              <a:buNone/>
              <a:defRPr/>
            </a:lvl2pPr>
          </a:lstStyle>
          <a:p>
            <a:pPr lvl="0"/>
            <a:r>
              <a:rPr lang="fr-FR" dirty="0"/>
              <a:t>Cliquez pour ajouter du texte</a:t>
            </a:r>
            <a:endParaRPr lang="en-US" dirty="0"/>
          </a:p>
        </p:txBody>
      </p:sp>
      <p:sp>
        <p:nvSpPr>
          <p:cNvPr id="13" name="Picture Placeholder 5">
            <a:extLst>
              <a:ext uri="{FF2B5EF4-FFF2-40B4-BE49-F238E27FC236}">
                <a16:creationId xmlns:a16="http://schemas.microsoft.com/office/drawing/2014/main" id="{78CCE763-13FB-FC48-AF37-35D81BD350B7}"/>
              </a:ext>
            </a:extLst>
          </p:cNvPr>
          <p:cNvSpPr>
            <a:spLocks noGrp="1"/>
          </p:cNvSpPr>
          <p:nvPr>
            <p:ph type="pic" sz="quarter" idx="12" hasCustomPrompt="1"/>
          </p:nvPr>
        </p:nvSpPr>
        <p:spPr>
          <a:xfrm>
            <a:off x="4130372" y="1463371"/>
            <a:ext cx="3931256" cy="3931256"/>
          </a:xfrm>
          <a:prstGeom prst="ellipse">
            <a:avLst/>
          </a:prstGeom>
          <a:solidFill>
            <a:schemeClr val="bg1"/>
          </a:solidFill>
          <a:ln w="31750">
            <a:noFill/>
          </a:ln>
        </p:spPr>
        <p:txBody>
          <a:bodyPr anchor="ctr" anchorCtr="1"/>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14" name="Text Placeholder 17">
            <a:extLst>
              <a:ext uri="{FF2B5EF4-FFF2-40B4-BE49-F238E27FC236}">
                <a16:creationId xmlns:a16="http://schemas.microsoft.com/office/drawing/2014/main" id="{F8EA7AF9-A20B-BF43-8F9F-C1DBE93DEBCA}"/>
              </a:ext>
            </a:extLst>
          </p:cNvPr>
          <p:cNvSpPr>
            <a:spLocks noGrp="1"/>
          </p:cNvSpPr>
          <p:nvPr>
            <p:ph type="body" sz="quarter" idx="13" hasCustomPrompt="1"/>
          </p:nvPr>
        </p:nvSpPr>
        <p:spPr>
          <a:xfrm>
            <a:off x="8295421" y="3703406"/>
            <a:ext cx="2662520" cy="1161177"/>
          </a:xfrm>
        </p:spPr>
        <p:txBody>
          <a:bodyPr anchor="t"/>
          <a:lstStyle>
            <a:lvl1pPr>
              <a:defRPr>
                <a:solidFill>
                  <a:schemeClr val="tx1"/>
                </a:solidFill>
              </a:defRPr>
            </a:lvl1pPr>
          </a:lstStyle>
          <a:p>
            <a:pPr lvl="0"/>
            <a:r>
              <a:rPr lang="fr-FR" dirty="0"/>
              <a:t>Cliquez pour ajouter du texte</a:t>
            </a:r>
            <a:endParaRPr lang="en-US" dirty="0"/>
          </a:p>
        </p:txBody>
      </p:sp>
    </p:spTree>
    <p:extLst>
      <p:ext uri="{BB962C8B-B14F-4D97-AF65-F5344CB8AC3E}">
        <p14:creationId xmlns:p14="http://schemas.microsoft.com/office/powerpoint/2010/main" val="2322237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500"/>
                                        <p:tgtEl>
                                          <p:spTgt spid="12">
                                            <p:txEl>
                                              <p:pRg st="0" end="0"/>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47" presetClass="entr" presetSubtype="0" fill="hold"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2"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7F0101A-1F3E-634A-8005-536F11394F9C}"/>
              </a:ext>
            </a:extLst>
          </p:cNvPr>
          <p:cNvCxnSpPr/>
          <p:nvPr userDrawn="1"/>
        </p:nvCxnSpPr>
        <p:spPr>
          <a:xfrm>
            <a:off x="4299351" y="0"/>
            <a:ext cx="0" cy="6858000"/>
          </a:xfrm>
          <a:prstGeom prst="line">
            <a:avLst/>
          </a:prstGeom>
          <a:ln w="25400">
            <a:solidFill>
              <a:schemeClr val="tx1"/>
            </a:solidFill>
          </a:ln>
        </p:spPr>
        <p:style>
          <a:lnRef idx="1">
            <a:schemeClr val="accent4"/>
          </a:lnRef>
          <a:fillRef idx="0">
            <a:schemeClr val="accent4"/>
          </a:fillRef>
          <a:effectRef idx="0">
            <a:schemeClr val="accent4"/>
          </a:effectRef>
          <a:fontRef idx="minor">
            <a:schemeClr val="tx1"/>
          </a:fontRef>
        </p:style>
      </p:cxn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3922469" y="621926"/>
            <a:ext cx="7974346" cy="5614147"/>
          </a:xfrm>
        </p:spPr>
        <p:txBody>
          <a:bodyPr anchor="ctr">
            <a:normAutofit/>
          </a:bodyPr>
          <a:lstStyle>
            <a:lvl1pPr marL="1068388" indent="-1055688" fontAlgn="ctr">
              <a:lnSpc>
                <a:spcPct val="100000"/>
              </a:lnSpc>
              <a:spcBef>
                <a:spcPts val="4000"/>
              </a:spcBef>
              <a:buSzPct val="200000"/>
              <a:buFontTx/>
              <a:buBlip>
                <a:blip r:embed="rId2"/>
              </a:buBlip>
              <a:tabLst/>
              <a:defRPr sz="3200" b="0" i="0">
                <a:solidFill>
                  <a:schemeClr val="tx1"/>
                </a:solidFill>
                <a:latin typeface="+mn-lt"/>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fr-FR" dirty="0"/>
              <a:t>Cliquez pour ajouter du texte</a:t>
            </a:r>
            <a:endParaRPr lang="en-US" dirty="0"/>
          </a:p>
        </p:txBody>
      </p:sp>
      <p:sp>
        <p:nvSpPr>
          <p:cNvPr id="7" name="Title 1">
            <a:extLst>
              <a:ext uri="{FF2B5EF4-FFF2-40B4-BE49-F238E27FC236}">
                <a16:creationId xmlns:a16="http://schemas.microsoft.com/office/drawing/2014/main" id="{E2162B75-5D83-C245-8C19-147BE7457F71}"/>
              </a:ext>
            </a:extLst>
          </p:cNvPr>
          <p:cNvSpPr>
            <a:spLocks noGrp="1"/>
          </p:cNvSpPr>
          <p:nvPr>
            <p:ph type="ctrTitle" hasCustomPrompt="1"/>
          </p:nvPr>
        </p:nvSpPr>
        <p:spPr>
          <a:xfrm>
            <a:off x="578924" y="995082"/>
            <a:ext cx="2838833" cy="4867837"/>
          </a:xfrm>
        </p:spPr>
        <p:txBody>
          <a:bodyPr anchor="ctr">
            <a:normAutofit/>
          </a:bodyPr>
          <a:lstStyle>
            <a:lvl1pPr algn="l">
              <a:defRPr sz="3200">
                <a:solidFill>
                  <a:schemeClr val="tx1"/>
                </a:solidFill>
              </a:defRPr>
            </a:lvl1pPr>
          </a:lstStyle>
          <a:p>
            <a:r>
              <a:rPr lang="fr-FR" dirty="0"/>
              <a:t>Cliquez pour ajouter un titre</a:t>
            </a:r>
            <a:endParaRPr lang="en-US" dirty="0"/>
          </a:p>
        </p:txBody>
      </p:sp>
      <p:pic>
        <p:nvPicPr>
          <p:cNvPr id="11" name="Picture 10">
            <a:extLst>
              <a:ext uri="{FF2B5EF4-FFF2-40B4-BE49-F238E27FC236}">
                <a16:creationId xmlns:a16="http://schemas.microsoft.com/office/drawing/2014/main" id="{400B5C34-4F80-1D4A-90CD-C889272D5A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9" name="TextBox 8">
            <a:extLst>
              <a:ext uri="{FF2B5EF4-FFF2-40B4-BE49-F238E27FC236}">
                <a16:creationId xmlns:a16="http://schemas.microsoft.com/office/drawing/2014/main" id="{D851E678-926D-3641-B18B-B1EA45B24F5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
        <p:nvSpPr>
          <p:cNvPr id="4" name="Slide Number Placeholder 3"/>
          <p:cNvSpPr>
            <a:spLocks noGrp="1"/>
          </p:cNvSpPr>
          <p:nvPr>
            <p:ph type="sldNum" sz="quarter" idx="12"/>
          </p:nvPr>
        </p:nvSpPr>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31131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positive de séparation – ligne du temps_gauch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D8206-CEEF-4645-93F1-876705256D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9" y="0"/>
            <a:ext cx="12180722" cy="6858000"/>
          </a:xfrm>
          <a:prstGeom prst="rect">
            <a:avLst/>
          </a:prstGeom>
        </p:spPr>
      </p:pic>
      <p:pic>
        <p:nvPicPr>
          <p:cNvPr id="10" name="Picture 9">
            <a:extLst>
              <a:ext uri="{FF2B5EF4-FFF2-40B4-BE49-F238E27FC236}">
                <a16:creationId xmlns:a16="http://schemas.microsoft.com/office/drawing/2014/main" id="{1C5FD389-2F4C-9449-95AF-C42B9C58F5E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94004" y="453606"/>
            <a:ext cx="564768" cy="564768"/>
          </a:xfrm>
          <a:prstGeom prst="rect">
            <a:avLst/>
          </a:prstGeom>
        </p:spPr>
      </p:pic>
      <p:pic>
        <p:nvPicPr>
          <p:cNvPr id="11" name="Picture 10">
            <a:extLst>
              <a:ext uri="{FF2B5EF4-FFF2-40B4-BE49-F238E27FC236}">
                <a16:creationId xmlns:a16="http://schemas.microsoft.com/office/drawing/2014/main" id="{C36D7687-A90D-F940-84DD-D6C65A1403A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937686" y="5839627"/>
            <a:ext cx="564768" cy="564768"/>
          </a:xfrm>
          <a:prstGeom prst="rect">
            <a:avLst/>
          </a:prstGeom>
        </p:spPr>
      </p:pic>
      <p:sp>
        <p:nvSpPr>
          <p:cNvPr id="12" name="Text Placeholder 28">
            <a:extLst>
              <a:ext uri="{FF2B5EF4-FFF2-40B4-BE49-F238E27FC236}">
                <a16:creationId xmlns:a16="http://schemas.microsoft.com/office/drawing/2014/main" id="{1B9DF9CE-1C2A-0F42-8417-12F36B8DAC61}"/>
              </a:ext>
            </a:extLst>
          </p:cNvPr>
          <p:cNvSpPr>
            <a:spLocks noGrp="1"/>
          </p:cNvSpPr>
          <p:nvPr>
            <p:ph type="body" sz="quarter" idx="11" hasCustomPrompt="1"/>
          </p:nvPr>
        </p:nvSpPr>
        <p:spPr>
          <a:xfrm>
            <a:off x="1234057" y="2039573"/>
            <a:ext cx="2662522" cy="1170360"/>
          </a:xfrm>
        </p:spPr>
        <p:txBody>
          <a:bodyPr anchor="b">
            <a:normAutofit/>
          </a:bodyPr>
          <a:lstStyle>
            <a:lvl1pPr algn="r">
              <a:lnSpc>
                <a:spcPct val="100000"/>
              </a:lnSpc>
              <a:defRPr sz="3200" b="1" i="0">
                <a:solidFill>
                  <a:schemeClr val="tx1"/>
                </a:solidFill>
                <a:latin typeface="Nunito Sans ExtraBold" panose="00000900000000000000" pitchFamily="2" charset="0"/>
              </a:defRPr>
            </a:lvl1pPr>
            <a:lvl2pPr marL="179387" indent="0">
              <a:buNone/>
              <a:defRPr/>
            </a:lvl2pPr>
          </a:lstStyle>
          <a:p>
            <a:pPr lvl="0"/>
            <a:r>
              <a:rPr lang="fr-FR" dirty="0"/>
              <a:t>Cliquez pour ajouter du texte</a:t>
            </a:r>
            <a:endParaRPr lang="en-US" dirty="0"/>
          </a:p>
        </p:txBody>
      </p:sp>
      <p:sp>
        <p:nvSpPr>
          <p:cNvPr id="13" name="Picture Placeholder 5">
            <a:extLst>
              <a:ext uri="{FF2B5EF4-FFF2-40B4-BE49-F238E27FC236}">
                <a16:creationId xmlns:a16="http://schemas.microsoft.com/office/drawing/2014/main" id="{78CCE763-13FB-FC48-AF37-35D81BD350B7}"/>
              </a:ext>
            </a:extLst>
          </p:cNvPr>
          <p:cNvSpPr>
            <a:spLocks noGrp="1"/>
          </p:cNvSpPr>
          <p:nvPr>
            <p:ph type="pic" sz="quarter" idx="12" hasCustomPrompt="1"/>
          </p:nvPr>
        </p:nvSpPr>
        <p:spPr>
          <a:xfrm>
            <a:off x="4130372" y="1463371"/>
            <a:ext cx="3931256" cy="3931256"/>
          </a:xfrm>
          <a:prstGeom prst="ellipse">
            <a:avLst/>
          </a:prstGeom>
          <a:solidFill>
            <a:schemeClr val="bg1"/>
          </a:solidFill>
          <a:ln w="31750">
            <a:noFill/>
          </a:ln>
        </p:spPr>
        <p:txBody>
          <a:bodyPr anchor="ctr" anchorCtr="1"/>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14" name="Text Placeholder 17">
            <a:extLst>
              <a:ext uri="{FF2B5EF4-FFF2-40B4-BE49-F238E27FC236}">
                <a16:creationId xmlns:a16="http://schemas.microsoft.com/office/drawing/2014/main" id="{F8EA7AF9-A20B-BF43-8F9F-C1DBE93DEBCA}"/>
              </a:ext>
            </a:extLst>
          </p:cNvPr>
          <p:cNvSpPr>
            <a:spLocks noGrp="1"/>
          </p:cNvSpPr>
          <p:nvPr>
            <p:ph type="body" sz="quarter" idx="13" hasCustomPrompt="1"/>
          </p:nvPr>
        </p:nvSpPr>
        <p:spPr>
          <a:xfrm>
            <a:off x="8295421" y="3703406"/>
            <a:ext cx="2662520" cy="1161177"/>
          </a:xfrm>
        </p:spPr>
        <p:txBody>
          <a:bodyPr anchor="t"/>
          <a:lstStyle>
            <a:lvl1pPr>
              <a:defRPr>
                <a:solidFill>
                  <a:schemeClr val="tx1"/>
                </a:solidFill>
              </a:defRPr>
            </a:lvl1pPr>
          </a:lstStyle>
          <a:p>
            <a:pPr lvl="0"/>
            <a:r>
              <a:rPr lang="fr-FR" dirty="0"/>
              <a:t>Cliquez pour ajouter du texte</a:t>
            </a:r>
            <a:endParaRPr lang="en-US" dirty="0"/>
          </a:p>
        </p:txBody>
      </p:sp>
    </p:spTree>
    <p:extLst>
      <p:ext uri="{BB962C8B-B14F-4D97-AF65-F5344CB8AC3E}">
        <p14:creationId xmlns:p14="http://schemas.microsoft.com/office/powerpoint/2010/main" val="16960956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500"/>
                                        <p:tgtEl>
                                          <p:spTgt spid="12">
                                            <p:txEl>
                                              <p:pRg st="0" end="0"/>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47" presetClass="entr" presetSubtype="0" fill="hold"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2"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u – de bas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C355D7-7B6C-1A4A-BFF9-2054651FE47F}"/>
              </a:ext>
            </a:extLst>
          </p:cNvPr>
          <p:cNvSpPr/>
          <p:nvPr userDrawn="1"/>
        </p:nvSpPr>
        <p:spPr>
          <a:xfrm>
            <a:off x="0" y="0"/>
            <a:ext cx="46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923" y="995082"/>
            <a:ext cx="3455195" cy="4867837"/>
          </a:xfrm>
          <a:prstGeom prst="rect">
            <a:avLst/>
          </a:prstGeom>
        </p:spPr>
        <p:txBody>
          <a:bodyPr anchor="ctr">
            <a:normAutofit/>
          </a:bodyPr>
          <a:lstStyle>
            <a:lvl1pPr algn="l">
              <a:defRPr sz="3200">
                <a:solidFill>
                  <a:schemeClr val="tx1"/>
                </a:solidFill>
              </a:defRPr>
            </a:lvl1pPr>
          </a:lstStyle>
          <a:p>
            <a:r>
              <a:rPr lang="fr-FR" dirty="0"/>
              <a:t>Cliquez pour ajouter un titre</a:t>
            </a:r>
            <a:endParaRPr lang="en-US" dirty="0"/>
          </a:p>
        </p:txBody>
      </p: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5136048" y="995082"/>
            <a:ext cx="6395610" cy="4867837"/>
          </a:xfrm>
          <a:prstGeom prst="rect">
            <a:avLst/>
          </a:prstGeom>
        </p:spPr>
        <p:txBody>
          <a:bodyPr anchor="ct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sp>
        <p:nvSpPr>
          <p:cNvPr id="14" name="Slide Number Placeholder 5">
            <a:extLst>
              <a:ext uri="{FF2B5EF4-FFF2-40B4-BE49-F238E27FC236}">
                <a16:creationId xmlns:a16="http://schemas.microsoft.com/office/drawing/2014/main" id="{F791FE31-C726-8946-A8D2-4D0200610D27}"/>
              </a:ext>
            </a:extLst>
          </p:cNvPr>
          <p:cNvSpPr>
            <a:spLocks noGrp="1"/>
          </p:cNvSpPr>
          <p:nvPr>
            <p:ph type="sldNum" sz="quarter" idx="4"/>
          </p:nvPr>
        </p:nvSpPr>
        <p:spPr>
          <a:xfrm>
            <a:off x="11396507"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3AE1F001-049E-1546-9C44-7A8BEF6AF66A}" type="slidenum">
              <a:rPr lang="en-US" smtClean="0"/>
              <a:pPr/>
              <a:t>‹#›</a:t>
            </a:fld>
            <a:endParaRPr lang="en-US" dirty="0"/>
          </a:p>
        </p:txBody>
      </p:sp>
      <p:pic>
        <p:nvPicPr>
          <p:cNvPr id="12" name="Picture 11">
            <a:extLst>
              <a:ext uri="{FF2B5EF4-FFF2-40B4-BE49-F238E27FC236}">
                <a16:creationId xmlns:a16="http://schemas.microsoft.com/office/drawing/2014/main" id="{ECDCC1EE-7ECD-8748-B18C-99D305985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
        <p:nvSpPr>
          <p:cNvPr id="10" name="TextBox 9">
            <a:extLst>
              <a:ext uri="{FF2B5EF4-FFF2-40B4-BE49-F238E27FC236}">
                <a16:creationId xmlns:a16="http://schemas.microsoft.com/office/drawing/2014/main" id="{30DD91DB-3305-E948-A186-106E01D3CBB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65816763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u – texte et image_0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4622800" y="0"/>
            <a:ext cx="7569200" cy="6858000"/>
          </a:xfrm>
          <a:prstGeom prst="rect">
            <a:avLst/>
          </a:prstGeom>
          <a:solidFill>
            <a:schemeClr val="bg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3498421" cy="1226453"/>
          </a:xfrm>
          <a:prstGeom prst="rect">
            <a:avLst/>
          </a:prstGeom>
        </p:spPr>
        <p:txBody>
          <a:bodyPr anchor="b">
            <a:normAutofit/>
          </a:bodyPr>
          <a:lstStyle>
            <a:lvl1pPr algn="l">
              <a:defRPr sz="3200">
                <a:solidFill>
                  <a:schemeClr val="tx1"/>
                </a:solidFill>
              </a:defRPr>
            </a:lvl1pPr>
          </a:lstStyle>
          <a:p>
            <a:r>
              <a:rPr lang="fr-FR" dirty="0"/>
              <a:t>Cliquez pour ajouter un titre</a:t>
            </a:r>
            <a:endParaRPr lang="en-US" dirty="0"/>
          </a:p>
        </p:txBody>
      </p:sp>
      <p:pic>
        <p:nvPicPr>
          <p:cNvPr id="13" name="Picture 12">
            <a:extLst>
              <a:ext uri="{FF2B5EF4-FFF2-40B4-BE49-F238E27FC236}">
                <a16:creationId xmlns:a16="http://schemas.microsoft.com/office/drawing/2014/main" id="{6D5E18EA-3CCE-9B48-8F13-3D2411A333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577850" y="1879600"/>
            <a:ext cx="3498850" cy="417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ajouter du texte</a:t>
            </a:r>
            <a:endParaRPr lang="en-US" dirty="0"/>
          </a:p>
        </p:txBody>
      </p:sp>
      <p:sp>
        <p:nvSpPr>
          <p:cNvPr id="3" name="Slide Number Placeholder 2">
            <a:extLst>
              <a:ext uri="{FF2B5EF4-FFF2-40B4-BE49-F238E27FC236}">
                <a16:creationId xmlns:a16="http://schemas.microsoft.com/office/drawing/2014/main" id="{410ECF64-52DF-454F-AD4F-71AD2E8ADDA0}"/>
              </a:ext>
            </a:extLst>
          </p:cNvPr>
          <p:cNvSpPr>
            <a:spLocks noGrp="1"/>
          </p:cNvSpPr>
          <p:nvPr>
            <p:ph type="sldNum" sz="quarter" idx="13"/>
          </p:nvPr>
        </p:nvSpPr>
        <p:spPr/>
        <p:txBody>
          <a:bodyPr/>
          <a:lstStyle/>
          <a:p>
            <a:fld id="{6908DF14-A3FE-5F44-914B-8914F20321E2}" type="slidenum">
              <a:rPr lang="en-US" smtClean="0"/>
              <a:pPr/>
              <a:t>‹#›</a:t>
            </a:fld>
            <a:endParaRPr lang="en-US" dirty="0"/>
          </a:p>
        </p:txBody>
      </p:sp>
      <p:sp>
        <p:nvSpPr>
          <p:cNvPr id="8" name="TextBox 7">
            <a:extLst>
              <a:ext uri="{FF2B5EF4-FFF2-40B4-BE49-F238E27FC236}">
                <a16:creationId xmlns:a16="http://schemas.microsoft.com/office/drawing/2014/main" id="{F0481F90-400C-594F-8427-AB7E047F6B4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2792894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 texte et image_0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0" y="0"/>
            <a:ext cx="7569200" cy="6858000"/>
          </a:xfrm>
          <a:prstGeom prst="rect">
            <a:avLst/>
          </a:prstGeom>
          <a:solidFill>
            <a:schemeClr val="bg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8147709" y="564247"/>
            <a:ext cx="3498421" cy="1226453"/>
          </a:xfrm>
          <a:prstGeom prst="rect">
            <a:avLst/>
          </a:prstGeom>
        </p:spPr>
        <p:txBody>
          <a:bodyPr anchor="b">
            <a:normAutofit/>
          </a:bodyPr>
          <a:lstStyle>
            <a:lvl1pPr algn="l">
              <a:defRPr sz="3200">
                <a:solidFill>
                  <a:schemeClr val="tx1"/>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8147050" y="1879600"/>
            <a:ext cx="3498850" cy="417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ajouter du texte</a:t>
            </a:r>
            <a:endParaRPr lang="en-US" dirty="0"/>
          </a:p>
        </p:txBody>
      </p:sp>
      <p:sp>
        <p:nvSpPr>
          <p:cNvPr id="2" name="Slide Number Placeholder 1">
            <a:extLst>
              <a:ext uri="{FF2B5EF4-FFF2-40B4-BE49-F238E27FC236}">
                <a16:creationId xmlns:a16="http://schemas.microsoft.com/office/drawing/2014/main" id="{A6165D97-D5A1-394A-A261-51DADBB54499}"/>
              </a:ext>
            </a:extLst>
          </p:cNvPr>
          <p:cNvSpPr>
            <a:spLocks noGrp="1"/>
          </p:cNvSpPr>
          <p:nvPr>
            <p:ph type="sldNum" sz="quarter" idx="13"/>
          </p:nvPr>
        </p:nvSpPr>
        <p:spPr>
          <a:xfrm>
            <a:off x="11396508" y="6467559"/>
            <a:ext cx="488324" cy="253916"/>
          </a:xfrm>
        </p:spPr>
        <p:txBody>
          <a:bodyPr/>
          <a:lstStyle>
            <a:lvl1pPr>
              <a:defRPr>
                <a:solidFill>
                  <a:schemeClr val="accent3"/>
                </a:solidFill>
              </a:defRPr>
            </a:lvl1pPr>
          </a:lstStyle>
          <a:p>
            <a:fld id="{6908DF14-A3FE-5F44-914B-8914F20321E2}" type="slidenum">
              <a:rPr lang="en-US" smtClean="0"/>
              <a:pPr/>
              <a:t>‹#›</a:t>
            </a:fld>
            <a:endParaRPr lang="en-US" dirty="0"/>
          </a:p>
        </p:txBody>
      </p:sp>
      <p:sp>
        <p:nvSpPr>
          <p:cNvPr id="11" name="TextBox 10">
            <a:extLst>
              <a:ext uri="{FF2B5EF4-FFF2-40B4-BE49-F238E27FC236}">
                <a16:creationId xmlns:a16="http://schemas.microsoft.com/office/drawing/2014/main" id="{482868E2-7730-C649-9A0D-AFFD0CAFE9FC}"/>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2982664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 – texte et image_03">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22F21-BD70-B542-B986-23BB58BF717C}"/>
              </a:ext>
            </a:extLst>
          </p:cNvPr>
          <p:cNvSpPr/>
          <p:nvPr userDrawn="1"/>
        </p:nvSpPr>
        <p:spPr>
          <a:xfrm>
            <a:off x="8554720" y="0"/>
            <a:ext cx="36372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7137400" y="1574800"/>
            <a:ext cx="4254500" cy="3708400"/>
          </a:xfrm>
          <a:prstGeom prst="rect">
            <a:avLst/>
          </a:prstGeo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5834991" cy="1102507"/>
          </a:xfrm>
          <a:prstGeom prst="rect">
            <a:avLst/>
          </a:prstGeom>
        </p:spPr>
        <p:txBody>
          <a:bodyPr bIns="0" anchor="b">
            <a:normAutofit/>
          </a:bodyPr>
          <a:lstStyle>
            <a:lvl1pPr algn="l">
              <a:defRPr sz="3200">
                <a:solidFill>
                  <a:schemeClr val="tx1"/>
                </a:solidFill>
              </a:defRPr>
            </a:lvl1pPr>
          </a:lstStyle>
          <a:p>
            <a:r>
              <a:rPr lang="fr-FR" dirty="0"/>
              <a:t>Cliquez pour ajouter un titre</a:t>
            </a:r>
            <a:endParaRPr lang="en-US" dirty="0"/>
          </a:p>
        </p:txBody>
      </p: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577850" y="1770928"/>
            <a:ext cx="5835708" cy="4286971"/>
          </a:xfrm>
          <a:prstGeom prst="rect">
            <a:avLst/>
          </a:prstGeom>
        </p:spPr>
        <p:txBody>
          <a:bodyP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sp>
        <p:nvSpPr>
          <p:cNvPr id="12" name="Slide Number Placeholder 5">
            <a:extLst>
              <a:ext uri="{FF2B5EF4-FFF2-40B4-BE49-F238E27FC236}">
                <a16:creationId xmlns:a16="http://schemas.microsoft.com/office/drawing/2014/main" id="{59EBBB3B-7951-D249-918A-8E2C9BFEEF53}"/>
              </a:ext>
            </a:extLst>
          </p:cNvPr>
          <p:cNvSpPr>
            <a:spLocks noGrp="1"/>
          </p:cNvSpPr>
          <p:nvPr>
            <p:ph type="sldNum" sz="quarter" idx="4"/>
          </p:nvPr>
        </p:nvSpPr>
        <p:spPr>
          <a:xfrm>
            <a:off x="11396507"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6908DF14-A3FE-5F44-914B-8914F20321E2}" type="slidenum">
              <a:rPr lang="en-US" smtClean="0"/>
              <a:pPr/>
              <a:t>‹#›</a:t>
            </a:fld>
            <a:endParaRPr lang="en-US" dirty="0"/>
          </a:p>
        </p:txBody>
      </p:sp>
      <p:pic>
        <p:nvPicPr>
          <p:cNvPr id="9" name="Picture 8">
            <a:extLst>
              <a:ext uri="{FF2B5EF4-FFF2-40B4-BE49-F238E27FC236}">
                <a16:creationId xmlns:a16="http://schemas.microsoft.com/office/drawing/2014/main" id="{C2E9D25E-47A5-154F-84EE-BB34433315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3"/>
            <a:ext cx="409665" cy="377388"/>
          </a:xfrm>
          <a:prstGeom prst="rect">
            <a:avLst/>
          </a:prstGeom>
        </p:spPr>
      </p:pic>
      <p:sp>
        <p:nvSpPr>
          <p:cNvPr id="13" name="TextBox 12">
            <a:extLst>
              <a:ext uri="{FF2B5EF4-FFF2-40B4-BE49-F238E27FC236}">
                <a16:creationId xmlns:a16="http://schemas.microsoft.com/office/drawing/2014/main" id="{61CC459A-4893-B349-8CDC-9CB00F2B698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3719155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 image seulement">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
            <a:ext cx="12192000" cy="5983941"/>
          </a:xfrm>
          <a:solidFill>
            <a:schemeClr val="bg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pic>
        <p:nvPicPr>
          <p:cNvPr id="6" name="Picture 5">
            <a:extLst>
              <a:ext uri="{FF2B5EF4-FFF2-40B4-BE49-F238E27FC236}">
                <a16:creationId xmlns:a16="http://schemas.microsoft.com/office/drawing/2014/main" id="{01742706-13D6-0344-B65A-CB64F20965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
        <p:nvSpPr>
          <p:cNvPr id="8" name="TextBox 7">
            <a:extLst>
              <a:ext uri="{FF2B5EF4-FFF2-40B4-BE49-F238E27FC236}">
                <a16:creationId xmlns:a16="http://schemas.microsoft.com/office/drawing/2014/main" id="{A17A3E1D-5314-B44E-BE3B-6A68D02AD831}"/>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
        <p:nvSpPr>
          <p:cNvPr id="2" name="Slide Number Placeholder 1"/>
          <p:cNvSpPr>
            <a:spLocks noGrp="1"/>
          </p:cNvSpPr>
          <p:nvPr>
            <p:ph type="sldNum" sz="quarter" idx="13"/>
          </p:nvPr>
        </p:nvSpPr>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32767887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texte seulement">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C216FA06-516A-2A46-8888-DC953746DF84}"/>
              </a:ext>
            </a:extLst>
          </p:cNvPr>
          <p:cNvSpPr>
            <a:spLocks noGrp="1"/>
          </p:cNvSpPr>
          <p:nvPr>
            <p:ph type="body" sz="quarter" idx="10" hasCustomPrompt="1"/>
          </p:nvPr>
        </p:nvSpPr>
        <p:spPr>
          <a:xfrm>
            <a:off x="1219200" y="1859209"/>
            <a:ext cx="9753600" cy="3139582"/>
          </a:xfrm>
          <a:prstGeom prst="rect">
            <a:avLst/>
          </a:prstGeom>
        </p:spPr>
        <p:txBody>
          <a:bodyPr anchor="ctr">
            <a:normAutofit/>
          </a:bodyPr>
          <a:lstStyle>
            <a:lvl1pPr algn="ctr">
              <a:defRPr sz="3600" b="0" i="0">
                <a:latin typeface="Barlow Light" pitchFamily="2" charset="77"/>
              </a:defRPr>
            </a:lvl1pPr>
          </a:lstStyle>
          <a:p>
            <a:pPr lvl="0"/>
            <a:r>
              <a:rPr lang="fr-FR" dirty="0"/>
              <a:t>Cliquez pour ajouter du texte</a:t>
            </a:r>
            <a:endParaRPr lang="en-US" dirty="0"/>
          </a:p>
        </p:txBody>
      </p:sp>
      <p:pic>
        <p:nvPicPr>
          <p:cNvPr id="8" name="Picture 7">
            <a:extLst>
              <a:ext uri="{FF2B5EF4-FFF2-40B4-BE49-F238E27FC236}">
                <a16:creationId xmlns:a16="http://schemas.microsoft.com/office/drawing/2014/main" id="{1505107D-005C-1142-9F5D-AC95F706E8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8280"/>
          </a:xfrm>
          <a:prstGeom prst="rect">
            <a:avLst/>
          </a:prstGeom>
        </p:spPr>
      </p:pic>
      <p:pic>
        <p:nvPicPr>
          <p:cNvPr id="9" name="Picture 8">
            <a:extLst>
              <a:ext uri="{FF2B5EF4-FFF2-40B4-BE49-F238E27FC236}">
                <a16:creationId xmlns:a16="http://schemas.microsoft.com/office/drawing/2014/main" id="{3BCB3F80-C536-0F43-940A-5A649E31F863}"/>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0" name="Picture 9">
            <a:extLst>
              <a:ext uri="{FF2B5EF4-FFF2-40B4-BE49-F238E27FC236}">
                <a16:creationId xmlns:a16="http://schemas.microsoft.com/office/drawing/2014/main" id="{EBEA51D9-5B71-5847-B6C9-772CF51F699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spTree>
    <p:extLst>
      <p:ext uri="{BB962C8B-B14F-4D97-AF65-F5344CB8AC3E}">
        <p14:creationId xmlns:p14="http://schemas.microsoft.com/office/powerpoint/2010/main" val="2591025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imag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30A84E-98C5-6542-9B34-B48633B8A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5" name="Text Placeholder 10">
            <a:extLst>
              <a:ext uri="{FF2B5EF4-FFF2-40B4-BE49-F238E27FC236}">
                <a16:creationId xmlns:a16="http://schemas.microsoft.com/office/drawing/2014/main" id="{B72D8283-A0C4-1243-928B-E1523B1748F9}"/>
              </a:ext>
            </a:extLst>
          </p:cNvPr>
          <p:cNvSpPr>
            <a:spLocks noGrp="1"/>
          </p:cNvSpPr>
          <p:nvPr>
            <p:ph type="body" sz="quarter" idx="10" hasCustomPrompt="1"/>
          </p:nvPr>
        </p:nvSpPr>
        <p:spPr>
          <a:xfrm>
            <a:off x="2718816" y="1700784"/>
            <a:ext cx="6754368" cy="3456432"/>
          </a:xfrm>
          <a:solidFill>
            <a:schemeClr val="bg2"/>
          </a:solidFill>
        </p:spPr>
        <p:txBody>
          <a:bodyPr lIns="360000" rIns="360000" anchor="ctr">
            <a:normAutofit/>
          </a:bodyPr>
          <a:lstStyle>
            <a:lvl1pPr algn="l">
              <a:defRPr sz="3200" b="1" i="0">
                <a:solidFill>
                  <a:schemeClr val="tx1"/>
                </a:solidFill>
                <a:latin typeface="Nunito Sans ExtraBold" panose="00000900000000000000" pitchFamily="2" charset="0"/>
              </a:defRPr>
            </a:lvl1pPr>
          </a:lstStyle>
          <a:p>
            <a:pPr lvl="0"/>
            <a:r>
              <a:rPr lang="fr-FR" dirty="0"/>
              <a:t>Cliquez pour ajouter du texte</a:t>
            </a:r>
            <a:endParaRPr lang="en-US" dirty="0"/>
          </a:p>
        </p:txBody>
      </p:sp>
      <p:sp>
        <p:nvSpPr>
          <p:cNvPr id="13" name="Picture Placeholder 12">
            <a:extLst>
              <a:ext uri="{FF2B5EF4-FFF2-40B4-BE49-F238E27FC236}">
                <a16:creationId xmlns:a16="http://schemas.microsoft.com/office/drawing/2014/main" id="{514B69EE-362A-344B-93F7-FBF065099DBA}"/>
              </a:ext>
            </a:extLst>
          </p:cNvPr>
          <p:cNvSpPr>
            <a:spLocks noGrp="1"/>
          </p:cNvSpPr>
          <p:nvPr>
            <p:ph type="pic" sz="quarter" idx="11" hasCustomPrompt="1"/>
          </p:nvPr>
        </p:nvSpPr>
        <p:spPr>
          <a:xfrm>
            <a:off x="0" y="0"/>
            <a:ext cx="12192000" cy="6858000"/>
          </a:xfrm>
          <a:custGeom>
            <a:avLst/>
            <a:gdLst>
              <a:gd name="connsiteX0" fmla="*/ 2719388 w 12192000"/>
              <a:gd name="connsiteY0" fmla="*/ 1700213 h 6858000"/>
              <a:gd name="connsiteX1" fmla="*/ 2719388 w 12192000"/>
              <a:gd name="connsiteY1" fmla="*/ 5157788 h 6858000"/>
              <a:gd name="connsiteX2" fmla="*/ 9472613 w 12192000"/>
              <a:gd name="connsiteY2" fmla="*/ 5157788 h 6858000"/>
              <a:gd name="connsiteX3" fmla="*/ 9472613 w 12192000"/>
              <a:gd name="connsiteY3" fmla="*/ 17002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719388" y="1700213"/>
                </a:moveTo>
                <a:lnTo>
                  <a:pt x="2719388" y="5157788"/>
                </a:lnTo>
                <a:lnTo>
                  <a:pt x="9472613" y="5157788"/>
                </a:lnTo>
                <a:lnTo>
                  <a:pt x="9472613" y="1700213"/>
                </a:lnTo>
                <a:close/>
                <a:moveTo>
                  <a:pt x="0" y="0"/>
                </a:moveTo>
                <a:lnTo>
                  <a:pt x="12192000" y="0"/>
                </a:lnTo>
                <a:lnTo>
                  <a:pt x="12192000" y="6858000"/>
                </a:lnTo>
                <a:lnTo>
                  <a:pt x="0" y="6858000"/>
                </a:lnTo>
                <a:close/>
              </a:path>
            </a:pathLst>
          </a:custGeom>
          <a:solidFill>
            <a:schemeClr val="bg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9" name="Rectangle 8">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tx1"/>
                </a:solidFill>
              </a:rPr>
              <a:t>Téléchargez </a:t>
            </a:r>
          </a:p>
          <a:p>
            <a:pPr algn="l"/>
            <a:r>
              <a:rPr lang="fr-FR" sz="900" dirty="0">
                <a:solidFill>
                  <a:schemeClr val="tx1"/>
                </a:solidFill>
              </a:rPr>
              <a:t>les images d’arrière-plan approuvées qui représentent la marque dans la bibliothèque de la marque sur </a:t>
            </a:r>
          </a:p>
          <a:p>
            <a:pPr algn="l"/>
            <a:r>
              <a:rPr lang="fr-FR" sz="900" dirty="0">
                <a:solidFill>
                  <a:schemeClr val="tx1"/>
                </a:solidFill>
              </a:rPr>
              <a:t>Moneris et moi.</a:t>
            </a:r>
            <a:endParaRPr lang="en-US" sz="900" dirty="0">
              <a:solidFill>
                <a:schemeClr val="tx1"/>
              </a:solidFill>
            </a:endParaRPr>
          </a:p>
        </p:txBody>
      </p:sp>
    </p:spTree>
    <p:extLst>
      <p:ext uri="{BB962C8B-B14F-4D97-AF65-F5344CB8AC3E}">
        <p14:creationId xmlns:p14="http://schemas.microsoft.com/office/powerpoint/2010/main" val="2910315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1">
            <p:tnLst>
              <p:par>
                <p:cTn presetID="42"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positive de remerciem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48260-DAC9-8B45-8714-86AAE05DA5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8280"/>
          </a:xfrm>
          <a:prstGeom prst="rect">
            <a:avLst/>
          </a:prstGeom>
        </p:spPr>
      </p:pic>
      <p:pic>
        <p:nvPicPr>
          <p:cNvPr id="10" name="Picture 9">
            <a:extLst>
              <a:ext uri="{FF2B5EF4-FFF2-40B4-BE49-F238E27FC236}">
                <a16:creationId xmlns:a16="http://schemas.microsoft.com/office/drawing/2014/main" id="{312F1D87-08DC-9243-8939-144A64120D38}"/>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1" name="Picture 10">
            <a:extLst>
              <a:ext uri="{FF2B5EF4-FFF2-40B4-BE49-F238E27FC236}">
                <a16:creationId xmlns:a16="http://schemas.microsoft.com/office/drawing/2014/main" id="{54CE3BB4-F432-F94A-86C3-CF1A43B0E1AE}"/>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pic>
        <p:nvPicPr>
          <p:cNvPr id="6" name="Picture 5">
            <a:extLst>
              <a:ext uri="{FF2B5EF4-FFF2-40B4-BE49-F238E27FC236}">
                <a16:creationId xmlns:a16="http://schemas.microsoft.com/office/drawing/2014/main" id="{C76DADFA-9AE6-2049-A59C-D5FD7024ED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56981" y="1712696"/>
            <a:ext cx="6878039" cy="3600155"/>
          </a:xfrm>
          <a:prstGeom prst="rect">
            <a:avLst/>
          </a:prstGeom>
        </p:spPr>
      </p:pic>
    </p:spTree>
    <p:extLst>
      <p:ext uri="{BB962C8B-B14F-4D97-AF65-F5344CB8AC3E}">
        <p14:creationId xmlns:p14="http://schemas.microsoft.com/office/powerpoint/2010/main" val="102888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sitive de titre – texte seul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1692875"/>
            <a:ext cx="7828891" cy="1817087"/>
          </a:xfrm>
          <a:prstGeom prst="rect">
            <a:avLst/>
          </a:prstGeom>
        </p:spPr>
        <p:txBody>
          <a:bodyPr anchor="b">
            <a:normAutofit/>
          </a:bodyPr>
          <a:lstStyle>
            <a:lvl1pPr algn="l">
              <a:defRPr sz="4400">
                <a:solidFill>
                  <a:schemeClr val="tx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3602038"/>
            <a:ext cx="7828891" cy="1315951"/>
          </a:xfrm>
          <a:prstGeom prst="rect">
            <a:avLst/>
          </a:prstGeo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11" name="Picture 10">
            <a:extLst>
              <a:ext uri="{FF2B5EF4-FFF2-40B4-BE49-F238E27FC236}">
                <a16:creationId xmlns:a16="http://schemas.microsoft.com/office/drawing/2014/main" id="{0D5A2348-C88F-D74E-B6FE-26138679060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831483" y="-669189"/>
            <a:ext cx="2782007" cy="2782007"/>
          </a:xfrm>
          <a:prstGeom prst="rect">
            <a:avLst/>
          </a:prstGeom>
        </p:spPr>
      </p:pic>
      <p:pic>
        <p:nvPicPr>
          <p:cNvPr id="12" name="Picture 11">
            <a:extLst>
              <a:ext uri="{FF2B5EF4-FFF2-40B4-BE49-F238E27FC236}">
                <a16:creationId xmlns:a16="http://schemas.microsoft.com/office/drawing/2014/main" id="{5C881FD3-64EC-2247-8AFF-1F4992FB95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3" y="6106264"/>
            <a:ext cx="1477336" cy="462944"/>
          </a:xfrm>
          <a:prstGeom prst="rect">
            <a:avLst/>
          </a:prstGeom>
        </p:spPr>
      </p:pic>
      <p:pic>
        <p:nvPicPr>
          <p:cNvPr id="8" name="Picture 7">
            <a:extLst>
              <a:ext uri="{FF2B5EF4-FFF2-40B4-BE49-F238E27FC236}">
                <a16:creationId xmlns:a16="http://schemas.microsoft.com/office/drawing/2014/main" id="{D36B49F6-9A11-5A4B-B312-9D0DDC49206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09010" y="6136726"/>
            <a:ext cx="2502203" cy="3302908"/>
          </a:xfrm>
          <a:prstGeom prst="rect">
            <a:avLst/>
          </a:prstGeom>
        </p:spPr>
      </p:pic>
    </p:spTree>
    <p:extLst>
      <p:ext uri="{BB962C8B-B14F-4D97-AF65-F5344CB8AC3E}">
        <p14:creationId xmlns:p14="http://schemas.microsoft.com/office/powerpoint/2010/main" val="233042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FEA-6C40-7B4F-A9B0-5D8D40D07092}"/>
              </a:ext>
            </a:extLst>
          </p:cNvPr>
          <p:cNvSpPr>
            <a:spLocks noGrp="1"/>
          </p:cNvSpPr>
          <p:nvPr>
            <p:ph type="title" hasCustomPrompt="1"/>
          </p:nvPr>
        </p:nvSpPr>
        <p:spPr/>
        <p:txBody>
          <a:bodyPr/>
          <a:lstStyle/>
          <a:p>
            <a:r>
              <a:rPr lang="fr-FR" dirty="0"/>
              <a:t>Cliquez pour ajouter un titre</a:t>
            </a:r>
            <a:endParaRPr lang="en-US" dirty="0"/>
          </a:p>
        </p:txBody>
      </p:sp>
      <p:sp>
        <p:nvSpPr>
          <p:cNvPr id="4" name="Content Placeholder 12">
            <a:extLst>
              <a:ext uri="{FF2B5EF4-FFF2-40B4-BE49-F238E27FC236}">
                <a16:creationId xmlns:a16="http://schemas.microsoft.com/office/drawing/2014/main" id="{989A6B12-3D2D-7840-B266-D9EFB96A8C02}"/>
              </a:ext>
            </a:extLst>
          </p:cNvPr>
          <p:cNvSpPr>
            <a:spLocks noGrp="1"/>
          </p:cNvSpPr>
          <p:nvPr>
            <p:ph sz="quarter" idx="11" hasCustomPrompt="1"/>
          </p:nvPr>
        </p:nvSpPr>
        <p:spPr>
          <a:xfrm>
            <a:off x="1145022"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cxnSp>
        <p:nvCxnSpPr>
          <p:cNvPr id="5" name="Straight Connector 4">
            <a:extLst>
              <a:ext uri="{FF2B5EF4-FFF2-40B4-BE49-F238E27FC236}">
                <a16:creationId xmlns:a16="http://schemas.microsoft.com/office/drawing/2014/main" id="{E6199BEE-726B-1A43-9016-02893A319281}"/>
              </a:ext>
            </a:extLst>
          </p:cNvPr>
          <p:cNvCxnSpPr/>
          <p:nvPr userDrawn="1"/>
        </p:nvCxnSpPr>
        <p:spPr>
          <a:xfrm>
            <a:off x="-76200" y="2551258"/>
            <a:ext cx="1234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735720E-30A0-B649-B13C-4765CDDBA4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108952" y="2282316"/>
            <a:ext cx="564768" cy="564768"/>
          </a:xfrm>
          <a:prstGeom prst="rect">
            <a:avLst/>
          </a:prstGeom>
        </p:spPr>
      </p:pic>
      <p:pic>
        <p:nvPicPr>
          <p:cNvPr id="7" name="Picture 6">
            <a:extLst>
              <a:ext uri="{FF2B5EF4-FFF2-40B4-BE49-F238E27FC236}">
                <a16:creationId xmlns:a16="http://schemas.microsoft.com/office/drawing/2014/main" id="{BAECD7EB-168F-8344-94C1-89188CD29EB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813616" y="2282316"/>
            <a:ext cx="564768" cy="564768"/>
          </a:xfrm>
          <a:prstGeom prst="rect">
            <a:avLst/>
          </a:prstGeom>
        </p:spPr>
      </p:pic>
      <p:pic>
        <p:nvPicPr>
          <p:cNvPr id="8" name="Picture 7">
            <a:extLst>
              <a:ext uri="{FF2B5EF4-FFF2-40B4-BE49-F238E27FC236}">
                <a16:creationId xmlns:a16="http://schemas.microsoft.com/office/drawing/2014/main" id="{87600258-E8FD-0742-A06E-9A36D22309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18281" y="2282316"/>
            <a:ext cx="564768" cy="564768"/>
          </a:xfrm>
          <a:prstGeom prst="rect">
            <a:avLst/>
          </a:prstGeom>
        </p:spPr>
      </p:pic>
      <p:pic>
        <p:nvPicPr>
          <p:cNvPr id="12" name="Picture 11">
            <a:extLst>
              <a:ext uri="{FF2B5EF4-FFF2-40B4-BE49-F238E27FC236}">
                <a16:creationId xmlns:a16="http://schemas.microsoft.com/office/drawing/2014/main" id="{C274E9FA-28F9-194D-89AD-4E90B31465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15" name="Text Placeholder 14">
            <a:extLst>
              <a:ext uri="{FF2B5EF4-FFF2-40B4-BE49-F238E27FC236}">
                <a16:creationId xmlns:a16="http://schemas.microsoft.com/office/drawing/2014/main" id="{A5316A31-9968-F446-AFD9-329857254E50}"/>
              </a:ext>
            </a:extLst>
          </p:cNvPr>
          <p:cNvSpPr>
            <a:spLocks noGrp="1"/>
          </p:cNvSpPr>
          <p:nvPr>
            <p:ph type="body" sz="quarter" idx="15" hasCustomPrompt="1"/>
          </p:nvPr>
        </p:nvSpPr>
        <p:spPr>
          <a:xfrm>
            <a:off x="1145431" y="3429001"/>
            <a:ext cx="2520000" cy="510534"/>
          </a:xfrm>
        </p:spPr>
        <p:txBody>
          <a:bodyPr anchor="ctr" anchorCtr="1"/>
          <a:lstStyle>
            <a:lvl1pPr algn="ctr">
              <a:defRPr b="1" i="0">
                <a:solidFill>
                  <a:schemeClr val="tx1"/>
                </a:solidFill>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6" name="Content Placeholder 12">
            <a:extLst>
              <a:ext uri="{FF2B5EF4-FFF2-40B4-BE49-F238E27FC236}">
                <a16:creationId xmlns:a16="http://schemas.microsoft.com/office/drawing/2014/main" id="{4ABBA462-D791-F34C-AFA9-429F3A2A2CCE}"/>
              </a:ext>
            </a:extLst>
          </p:cNvPr>
          <p:cNvSpPr>
            <a:spLocks noGrp="1"/>
          </p:cNvSpPr>
          <p:nvPr>
            <p:ph sz="quarter" idx="16" hasCustomPrompt="1"/>
          </p:nvPr>
        </p:nvSpPr>
        <p:spPr>
          <a:xfrm>
            <a:off x="4836000"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7" name="Text Placeholder 14">
            <a:extLst>
              <a:ext uri="{FF2B5EF4-FFF2-40B4-BE49-F238E27FC236}">
                <a16:creationId xmlns:a16="http://schemas.microsoft.com/office/drawing/2014/main" id="{33A9CF2B-27E3-9B47-BBAC-1694232F4EBF}"/>
              </a:ext>
            </a:extLst>
          </p:cNvPr>
          <p:cNvSpPr>
            <a:spLocks noGrp="1"/>
          </p:cNvSpPr>
          <p:nvPr>
            <p:ph type="body" sz="quarter" idx="17" hasCustomPrompt="1"/>
          </p:nvPr>
        </p:nvSpPr>
        <p:spPr>
          <a:xfrm>
            <a:off x="4836000" y="3429001"/>
            <a:ext cx="2520000" cy="510534"/>
          </a:xfrm>
        </p:spPr>
        <p:txBody>
          <a:bodyPr anchor="ctr" anchorCtr="1"/>
          <a:lstStyle>
            <a:lvl1pPr algn="ctr">
              <a:defRPr b="1" i="0">
                <a:solidFill>
                  <a:schemeClr val="tx1"/>
                </a:solidFill>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8" name="Content Placeholder 12">
            <a:extLst>
              <a:ext uri="{FF2B5EF4-FFF2-40B4-BE49-F238E27FC236}">
                <a16:creationId xmlns:a16="http://schemas.microsoft.com/office/drawing/2014/main" id="{647C2B3D-2976-3940-8268-93C491D465F7}"/>
              </a:ext>
            </a:extLst>
          </p:cNvPr>
          <p:cNvSpPr>
            <a:spLocks noGrp="1"/>
          </p:cNvSpPr>
          <p:nvPr>
            <p:ph sz="quarter" idx="18" hasCustomPrompt="1"/>
          </p:nvPr>
        </p:nvSpPr>
        <p:spPr>
          <a:xfrm>
            <a:off x="8526162" y="4010917"/>
            <a:ext cx="252137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9" name="Text Placeholder 14">
            <a:extLst>
              <a:ext uri="{FF2B5EF4-FFF2-40B4-BE49-F238E27FC236}">
                <a16:creationId xmlns:a16="http://schemas.microsoft.com/office/drawing/2014/main" id="{1ED87065-0917-4A47-9AB9-6BD3ED8C1445}"/>
              </a:ext>
            </a:extLst>
          </p:cNvPr>
          <p:cNvSpPr>
            <a:spLocks noGrp="1"/>
          </p:cNvSpPr>
          <p:nvPr>
            <p:ph type="body" sz="quarter" idx="19" hasCustomPrompt="1"/>
          </p:nvPr>
        </p:nvSpPr>
        <p:spPr>
          <a:xfrm>
            <a:off x="8526569" y="3429001"/>
            <a:ext cx="2520924" cy="510534"/>
          </a:xfrm>
        </p:spPr>
        <p:txBody>
          <a:bodyPr anchor="ctr" anchorCtr="1"/>
          <a:lstStyle>
            <a:lvl1pPr algn="ctr">
              <a:defRPr b="1" i="0">
                <a:solidFill>
                  <a:schemeClr val="tx1"/>
                </a:solidFill>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9" name="Slide Number Placeholder 8"/>
          <p:cNvSpPr>
            <a:spLocks noGrp="1"/>
          </p:cNvSpPr>
          <p:nvPr>
            <p:ph type="sldNum" sz="quarter" idx="20"/>
          </p:nvPr>
        </p:nvSpPr>
        <p:spPr/>
        <p:txBody>
          <a:bodyPr/>
          <a:lstStyle/>
          <a:p>
            <a:fld id="{6908DF14-A3FE-5F44-914B-8914F20321E2}" type="slidenum">
              <a:rPr lang="en-US" smtClean="0"/>
              <a:pPr/>
              <a:t>‹#›</a:t>
            </a:fld>
            <a:endParaRPr lang="en-US" dirty="0"/>
          </a:p>
        </p:txBody>
      </p:sp>
      <p:sp>
        <p:nvSpPr>
          <p:cNvPr id="20" name="TextBox 19">
            <a:extLst>
              <a:ext uri="{FF2B5EF4-FFF2-40B4-BE49-F238E27FC236}">
                <a16:creationId xmlns:a16="http://schemas.microsoft.com/office/drawing/2014/main" id="{D851E678-926D-3641-B18B-B1EA45B24F5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Tree>
    <p:extLst>
      <p:ext uri="{BB962C8B-B14F-4D97-AF65-F5344CB8AC3E}">
        <p14:creationId xmlns:p14="http://schemas.microsoft.com/office/powerpoint/2010/main" val="19002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grpId="0" nodeType="withEffect">
                                  <p:stCondLst>
                                    <p:cond delay="5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250"/>
                                        <p:tgtEl>
                                          <p:spTgt spid="15">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50"/>
                                        <p:tgtEl>
                                          <p:spTgt spid="4">
                                            <p:txEl>
                                              <p:pRg st="0" end="0"/>
                                            </p:txEl>
                                          </p:spTgt>
                                        </p:tgtEl>
                                      </p:cBhvr>
                                    </p:animEffect>
                                  </p:childTnLst>
                                </p:cTn>
                              </p:par>
                              <p:par>
                                <p:cTn id="17" presetID="1" presetClass="entr" presetSubtype="0"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par>
                                <p:cTn id="19" presetID="10" presetClass="entr" presetSubtype="0" fill="hold" grpId="0" nodeType="withEffect">
                                  <p:stCondLst>
                                    <p:cond delay="100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250"/>
                                        <p:tgtEl>
                                          <p:spTgt spid="17">
                                            <p:txEl>
                                              <p:pRg st="0" end="0"/>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250"/>
                                        <p:tgtEl>
                                          <p:spTgt spid="16">
                                            <p:txEl>
                                              <p:pRg st="0" end="0"/>
                                            </p:txEl>
                                          </p:spTgt>
                                        </p:tgtEl>
                                      </p:cBhvr>
                                    </p:animEffect>
                                  </p:childTnLst>
                                </p:cTn>
                              </p:par>
                              <p:par>
                                <p:cTn id="25" presetID="1" presetClass="entr" presetSubtype="0" fill="hold" nodeType="withEffect">
                                  <p:stCondLst>
                                    <p:cond delay="1500"/>
                                  </p:stCondLst>
                                  <p:childTnLst>
                                    <p:set>
                                      <p:cBhvr>
                                        <p:cTn id="26" dur="1" fill="hold">
                                          <p:stCondLst>
                                            <p:cond delay="0"/>
                                          </p:stCondLst>
                                        </p:cTn>
                                        <p:tgtEl>
                                          <p:spTgt spid="8"/>
                                        </p:tgtEl>
                                        <p:attrNameLst>
                                          <p:attrName>style.visibility</p:attrName>
                                        </p:attrNameLst>
                                      </p:cBhvr>
                                      <p:to>
                                        <p:strVal val="visible"/>
                                      </p:to>
                                    </p:set>
                                  </p:childTnLst>
                                </p:cTn>
                              </p:par>
                              <p:par>
                                <p:cTn id="27" presetID="10" presetClass="entr" presetSubtype="0" fill="hold" grpId="0" nodeType="withEffect">
                                  <p:stCondLst>
                                    <p:cond delay="150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fade">
                                      <p:cBhvr>
                                        <p:cTn id="29" dur="250"/>
                                        <p:tgtEl>
                                          <p:spTgt spid="19">
                                            <p:txEl>
                                              <p:pRg st="0" end="0"/>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25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250"/>
                        <p:tgtEl>
                          <p:spTgt spid="4"/>
                        </p:tgtEl>
                      </p:cBhvr>
                    </p:animEffect>
                  </p:childTnLst>
                </p:cTn>
              </p:par>
            </p:tnLst>
          </p:tmpl>
        </p:tmplLst>
      </p:bldP>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6" grpId="0" build="p">
        <p:tmplLst>
          <p:tmpl lvl="1">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build="p">
        <p:tmplLst>
          <p:tmpl lvl="1">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withEffect">
                  <p:stCondLst>
                    <p:cond delay="150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P spid="19" grpId="0" build="p">
        <p:tmplLst>
          <p:tmpl lvl="1">
            <p:tnLst>
              <p:par>
                <p:cTn presetID="10" presetClass="entr" presetSubtype="0" fill="hold" nodeType="withEffect">
                  <p:stCondLst>
                    <p:cond delay="15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positive de titre – image sur le côté">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CCC9A-06C1-7148-A872-ED5C997764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3824" y="6106264"/>
            <a:ext cx="1477340" cy="462945"/>
          </a:xfrm>
          <a:prstGeom prst="rect">
            <a:avLst/>
          </a:prstGeom>
        </p:spPr>
      </p:pic>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6096000" y="0"/>
            <a:ext cx="6096000" cy="6858000"/>
          </a:xfrm>
          <a:solidFill>
            <a:schemeClr val="tx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16" name="Subtitle 2">
            <a:extLst>
              <a:ext uri="{FF2B5EF4-FFF2-40B4-BE49-F238E27FC236}">
                <a16:creationId xmlns:a16="http://schemas.microsoft.com/office/drawing/2014/main" id="{F63E91E6-8A2A-4B4C-BE6A-E8489B1E50AD}"/>
              </a:ext>
            </a:extLst>
          </p:cNvPr>
          <p:cNvSpPr>
            <a:spLocks noGrp="1"/>
          </p:cNvSpPr>
          <p:nvPr>
            <p:ph type="subTitle" idx="1" hasCustomPrompt="1"/>
          </p:nvPr>
        </p:nvSpPr>
        <p:spPr>
          <a:xfrm>
            <a:off x="578509" y="3602038"/>
            <a:ext cx="5005427" cy="1691226"/>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0" name="Title 19">
            <a:extLst>
              <a:ext uri="{FF2B5EF4-FFF2-40B4-BE49-F238E27FC236}">
                <a16:creationId xmlns:a16="http://schemas.microsoft.com/office/drawing/2014/main" id="{A63B0533-3669-7F49-85A1-183A2775338A}"/>
              </a:ext>
            </a:extLst>
          </p:cNvPr>
          <p:cNvSpPr>
            <a:spLocks noGrp="1"/>
          </p:cNvSpPr>
          <p:nvPr>
            <p:ph type="title" hasCustomPrompt="1"/>
          </p:nvPr>
        </p:nvSpPr>
        <p:spPr>
          <a:xfrm>
            <a:off x="578509" y="1692876"/>
            <a:ext cx="5005427" cy="1817086"/>
          </a:xfrm>
        </p:spPr>
        <p:txBody>
          <a:bodyPr anchor="b">
            <a:normAutofit/>
          </a:bodyPr>
          <a:lstStyle>
            <a:lvl1pPr>
              <a:defRPr sz="4400">
                <a:solidFill>
                  <a:schemeClr val="tx2"/>
                </a:solidFill>
              </a:defRPr>
            </a:lvl1pPr>
          </a:lstStyle>
          <a:p>
            <a:r>
              <a:rPr lang="fr-FR" dirty="0"/>
              <a:t>Cliquez pour ajouter un titre</a:t>
            </a:r>
            <a:endParaRPr lang="en-US" dirty="0"/>
          </a:p>
        </p:txBody>
      </p:sp>
    </p:spTree>
    <p:extLst>
      <p:ext uri="{BB962C8B-B14F-4D97-AF65-F5344CB8AC3E}">
        <p14:creationId xmlns:p14="http://schemas.microsoft.com/office/powerpoint/2010/main" val="49501960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sitive de titre – image en ha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78509" y="4334196"/>
            <a:ext cx="9394166" cy="1073925"/>
          </a:xfrm>
        </p:spPr>
        <p:txBody>
          <a:bodyPr anchor="b">
            <a:normAutofit/>
          </a:bodyPr>
          <a:lstStyle>
            <a:lvl1pPr algn="l">
              <a:defRPr sz="4400">
                <a:solidFill>
                  <a:schemeClr val="tx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78509" y="5500197"/>
            <a:ext cx="9394166" cy="1073925"/>
          </a:xfrm>
        </p:spPr>
        <p:txBody>
          <a:bodyPr>
            <a:norm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9" name="Picture Placeholder 8">
            <a:extLst>
              <a:ext uri="{FF2B5EF4-FFF2-40B4-BE49-F238E27FC236}">
                <a16:creationId xmlns:a16="http://schemas.microsoft.com/office/drawing/2014/main" id="{EA7B17F0-6AF3-B843-8469-751A4326A94D}"/>
              </a:ext>
            </a:extLst>
          </p:cNvPr>
          <p:cNvSpPr>
            <a:spLocks noGrp="1"/>
          </p:cNvSpPr>
          <p:nvPr>
            <p:ph type="pic" sz="quarter" idx="10" hasCustomPrompt="1"/>
          </p:nvPr>
        </p:nvSpPr>
        <p:spPr>
          <a:xfrm>
            <a:off x="0" y="0"/>
            <a:ext cx="12192000" cy="4171950"/>
          </a:xfrm>
          <a:solidFill>
            <a:schemeClr val="tx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pic>
        <p:nvPicPr>
          <p:cNvPr id="8" name="Picture 7">
            <a:extLst>
              <a:ext uri="{FF2B5EF4-FFF2-40B4-BE49-F238E27FC236}">
                <a16:creationId xmlns:a16="http://schemas.microsoft.com/office/drawing/2014/main" id="{606D2A84-0964-8147-B05E-22031CE351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448282" y="6106264"/>
            <a:ext cx="1477340" cy="462945"/>
          </a:xfrm>
          <a:prstGeom prst="rect">
            <a:avLst/>
          </a:prstGeom>
        </p:spPr>
      </p:pic>
    </p:spTree>
    <p:extLst>
      <p:ext uri="{BB962C8B-B14F-4D97-AF65-F5344CB8AC3E}">
        <p14:creationId xmlns:p14="http://schemas.microsoft.com/office/powerpoint/2010/main" val="176305469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 image d’arrière-pla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3657505"/>
            <a:ext cx="10490200" cy="895218"/>
          </a:xfrm>
          <a:solidFill>
            <a:schemeClr val="bg1"/>
          </a:solidFill>
        </p:spPr>
        <p:txBody>
          <a:bodyPr wrap="square" lIns="900000" tIns="144000" rIns="288000" bIns="72000" anchor="b">
            <a:spAutoFit/>
          </a:bodyPr>
          <a:lstStyle>
            <a:lvl1pPr algn="l">
              <a:defRPr sz="4400">
                <a:solidFill>
                  <a:schemeClr val="tx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4552723"/>
            <a:ext cx="10490200" cy="735174"/>
          </a:xfrm>
          <a:solidFill>
            <a:schemeClr val="bg1"/>
          </a:solidFill>
        </p:spPr>
        <p:txBody>
          <a:bodyPr wrap="square" lIns="900000" tIns="72000" rIns="288000" bIns="144000" anchor="t">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01167B31-61BE-1D42-86D2-59B72797C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17" name="Picture Placeholder 16">
            <a:extLst>
              <a:ext uri="{FF2B5EF4-FFF2-40B4-BE49-F238E27FC236}">
                <a16:creationId xmlns:a16="http://schemas.microsoft.com/office/drawing/2014/main" id="{8469508F-697A-CF4C-885A-C72C9D157546}"/>
              </a:ext>
            </a:extLst>
          </p:cNvPr>
          <p:cNvSpPr>
            <a:spLocks noGrp="1"/>
          </p:cNvSpPr>
          <p:nvPr>
            <p:ph type="pic" sz="quarter"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230832 h 6858000"/>
              <a:gd name="connsiteX5" fmla="*/ 10490200 w 12192000"/>
              <a:gd name="connsiteY5" fmla="*/ 5230832 h 6858000"/>
              <a:gd name="connsiteX6" fmla="*/ 10490200 w 12192000"/>
              <a:gd name="connsiteY6" fmla="*/ 3657620 h 6858000"/>
              <a:gd name="connsiteX7" fmla="*/ 0 w 12192000"/>
              <a:gd name="connsiteY7" fmla="*/ 36576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230832"/>
                </a:lnTo>
                <a:lnTo>
                  <a:pt x="10490200" y="5230832"/>
                </a:lnTo>
                <a:lnTo>
                  <a:pt x="10490200" y="3657620"/>
                </a:lnTo>
                <a:lnTo>
                  <a:pt x="0" y="3657620"/>
                </a:lnTo>
                <a:close/>
              </a:path>
            </a:pathLst>
          </a:custGeom>
          <a:solidFill>
            <a:schemeClr val="tx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10" name="Rectangle 9">
            <a:extLst>
              <a:ext uri="{FF2B5EF4-FFF2-40B4-BE49-F238E27FC236}">
                <a16:creationId xmlns:a16="http://schemas.microsoft.com/office/drawing/2014/main" id="{8467B3E8-31B5-8149-8EC0-BCC89B24963D}"/>
              </a:ext>
            </a:extLst>
          </p:cNvPr>
          <p:cNvSpPr/>
          <p:nvPr userDrawn="1"/>
        </p:nvSpPr>
        <p:spPr>
          <a:xfrm>
            <a:off x="-1264024" y="3103706"/>
            <a:ext cx="1264023" cy="2711100"/>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t>Si votre titre ou sous-titre est trop long et qu’il s’affiche sur plus d’une ligne, songez à l’une des options suivantes :</a:t>
            </a:r>
          </a:p>
          <a:p>
            <a:pPr marL="171450" indent="-171450" algn="l">
              <a:buFont typeface="Arial" panose="020B0604020202020204" pitchFamily="34" charset="0"/>
              <a:buChar char="•"/>
            </a:pPr>
            <a:r>
              <a:rPr lang="fr-FR" sz="900" dirty="0"/>
              <a:t>Raccourcissez le titre afin qu’il soit sur une ligne.</a:t>
            </a:r>
          </a:p>
          <a:p>
            <a:pPr marL="171450" indent="-171450" algn="l">
              <a:buFont typeface="Arial" panose="020B0604020202020204" pitchFamily="34" charset="0"/>
              <a:buChar char="•"/>
            </a:pPr>
            <a:r>
              <a:rPr lang="fr-FR" sz="900" dirty="0"/>
              <a:t>Utilisez une autre diapositive de titre.</a:t>
            </a:r>
          </a:p>
          <a:p>
            <a:pPr marL="171450" indent="-171450" algn="l">
              <a:buFont typeface="Arial" panose="020B0604020202020204" pitchFamily="34" charset="0"/>
              <a:buChar char="•"/>
            </a:pPr>
            <a:r>
              <a:rPr lang="fr-FR" sz="900" dirty="0"/>
              <a:t>Mettez le titre et le sous-titre au premier plan.</a:t>
            </a:r>
          </a:p>
        </p:txBody>
      </p:sp>
      <p:sp>
        <p:nvSpPr>
          <p:cNvPr id="11" name="Rectangle 10">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bg1"/>
                </a:solidFill>
              </a:rPr>
              <a:t>Téléchargez </a:t>
            </a:r>
          </a:p>
          <a:p>
            <a:pPr algn="l"/>
            <a:r>
              <a:rPr lang="fr-FR" sz="900" dirty="0">
                <a:solidFill>
                  <a:schemeClr val="bg1"/>
                </a:solidFill>
              </a:rPr>
              <a:t>les images d’arrière-plan approuvées qui représentent la marque dans la bibliothèque de la marque sur </a:t>
            </a:r>
          </a:p>
          <a:p>
            <a:pPr algn="l"/>
            <a:r>
              <a:rPr lang="fr-FR" sz="900" dirty="0">
                <a:solidFill>
                  <a:schemeClr val="bg1"/>
                </a:solidFill>
              </a:rPr>
              <a:t>Moneris et moi.</a:t>
            </a:r>
            <a:endParaRPr lang="en-US" sz="900" dirty="0">
              <a:solidFill>
                <a:schemeClr val="bg1"/>
              </a:solidFill>
            </a:endParaRPr>
          </a:p>
        </p:txBody>
      </p:sp>
    </p:spTree>
    <p:extLst>
      <p:ext uri="{BB962C8B-B14F-4D97-AF65-F5344CB8AC3E}">
        <p14:creationId xmlns:p14="http://schemas.microsoft.com/office/powerpoint/2010/main" val="2585288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tmplLst>
          <p:tmpl>
            <p:tnLst>
              <p:par>
                <p:cTn presetID="22" presetClass="entr" presetSubtype="8" fill="hold" nodeType="withEffect">
                  <p:stCondLst>
                    <p:cond delay="100"/>
                  </p:stCondLst>
                  <p:childTnLst>
                    <p:set>
                      <p:cBhvr>
                        <p:cTn dur="1" fill="hold">
                          <p:stCondLst>
                            <p:cond delay="0"/>
                          </p:stCondLst>
                        </p:cTn>
                        <p:tgtEl>
                          <p:spTgt spid="3"/>
                        </p:tgtEl>
                        <p:attrNameLst>
                          <p:attrName>style.visibility</p:attrName>
                        </p:attrNameLst>
                      </p:cBhvr>
                      <p:to>
                        <p:strVal val="visible"/>
                      </p:to>
                    </p:set>
                    <p:animEffect transition="in" filter="wipe(left)">
                      <p:cBhvr>
                        <p:cTn dur="750"/>
                        <p:tgtEl>
                          <p:spTgt spid="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7F0101A-1F3E-634A-8005-536F11394F9C}"/>
              </a:ext>
            </a:extLst>
          </p:cNvPr>
          <p:cNvCxnSpPr/>
          <p:nvPr userDrawn="1"/>
        </p:nvCxnSpPr>
        <p:spPr>
          <a:xfrm>
            <a:off x="4299351" y="0"/>
            <a:ext cx="0" cy="6858000"/>
          </a:xfrm>
          <a:prstGeom prst="line">
            <a:avLst/>
          </a:prstGeom>
          <a:ln w="25400">
            <a:solidFill>
              <a:schemeClr val="bg2"/>
            </a:solidFill>
          </a:ln>
        </p:spPr>
        <p:style>
          <a:lnRef idx="1">
            <a:schemeClr val="accent4"/>
          </a:lnRef>
          <a:fillRef idx="0">
            <a:schemeClr val="accent4"/>
          </a:fillRef>
          <a:effectRef idx="0">
            <a:schemeClr val="accent4"/>
          </a:effectRef>
          <a:fontRef idx="minor">
            <a:schemeClr val="tx1"/>
          </a:fontRef>
        </p:style>
      </p:cxn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3922469" y="621926"/>
            <a:ext cx="7974346" cy="5614147"/>
          </a:xfrm>
        </p:spPr>
        <p:txBody>
          <a:bodyPr anchor="ctr">
            <a:normAutofit/>
          </a:bodyPr>
          <a:lstStyle>
            <a:lvl1pPr marL="1068388" indent="-1055688" fontAlgn="ctr">
              <a:lnSpc>
                <a:spcPct val="100000"/>
              </a:lnSpc>
              <a:spcBef>
                <a:spcPts val="4000"/>
              </a:spcBef>
              <a:buSzPct val="200000"/>
              <a:buFontTx/>
              <a:buBlip>
                <a:blip r:embed="rId2"/>
              </a:buBlip>
              <a:tabLst/>
              <a:defRPr sz="3200" b="0" i="0">
                <a:solidFill>
                  <a:schemeClr val="tx1"/>
                </a:solidFill>
                <a:latin typeface="+mn-lt"/>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lvl="0"/>
            <a:r>
              <a:rPr lang="fr-FR" dirty="0"/>
              <a:t>Cliquez pour ajouter du texte</a:t>
            </a:r>
            <a:endParaRPr lang="en-US" dirty="0"/>
          </a:p>
        </p:txBody>
      </p:sp>
      <p:sp>
        <p:nvSpPr>
          <p:cNvPr id="6" name="Slide Number Placeholder 5">
            <a:extLst>
              <a:ext uri="{FF2B5EF4-FFF2-40B4-BE49-F238E27FC236}">
                <a16:creationId xmlns:a16="http://schemas.microsoft.com/office/drawing/2014/main" id="{22E0BB9F-C933-C548-A929-267E07B1E4BA}"/>
              </a:ext>
            </a:extLst>
          </p:cNvPr>
          <p:cNvSpPr>
            <a:spLocks noGrp="1"/>
          </p:cNvSpPr>
          <p:nvPr>
            <p:ph type="sldNum" sz="quarter" idx="4"/>
          </p:nvPr>
        </p:nvSpPr>
        <p:spPr>
          <a:xfrm>
            <a:off x="11397600" y="6467559"/>
            <a:ext cx="488324" cy="253916"/>
          </a:xfrm>
          <a:prstGeom prst="rect">
            <a:avLst/>
          </a:prstGeom>
        </p:spPr>
        <p:txBody>
          <a:bodyPr vert="horz" lIns="91440" tIns="45720" rIns="91440" bIns="45720" rtlCol="0" anchor="ctr"/>
          <a:lstStyle>
            <a:lvl1pPr algn="r">
              <a:defRPr sz="1000" b="0" i="0">
                <a:solidFill>
                  <a:schemeClr val="accent4">
                    <a:lumMod val="10000"/>
                    <a:lumOff val="90000"/>
                  </a:schemeClr>
                </a:solidFill>
                <a:latin typeface="+mn-lt"/>
              </a:defRPr>
            </a:lvl1pPr>
          </a:lstStyle>
          <a:p>
            <a:fld id="{3AE1F001-049E-1546-9C44-7A8BEF6AF66A}" type="slidenum">
              <a:rPr lang="en-US" smtClean="0"/>
              <a:pPr/>
              <a:t>‹#›</a:t>
            </a:fld>
            <a:endParaRPr lang="en-US" dirty="0"/>
          </a:p>
        </p:txBody>
      </p:sp>
      <p:sp>
        <p:nvSpPr>
          <p:cNvPr id="7" name="Title 1">
            <a:extLst>
              <a:ext uri="{FF2B5EF4-FFF2-40B4-BE49-F238E27FC236}">
                <a16:creationId xmlns:a16="http://schemas.microsoft.com/office/drawing/2014/main" id="{E2162B75-5D83-C245-8C19-147BE7457F71}"/>
              </a:ext>
            </a:extLst>
          </p:cNvPr>
          <p:cNvSpPr>
            <a:spLocks noGrp="1"/>
          </p:cNvSpPr>
          <p:nvPr>
            <p:ph type="ctrTitle" hasCustomPrompt="1"/>
          </p:nvPr>
        </p:nvSpPr>
        <p:spPr>
          <a:xfrm>
            <a:off x="578924" y="995082"/>
            <a:ext cx="2838833" cy="4867837"/>
          </a:xfrm>
        </p:spPr>
        <p:txBody>
          <a:bodyPr anchor="ctr">
            <a:normAutofit/>
          </a:bodyPr>
          <a:lstStyle>
            <a:lvl1pPr algn="l">
              <a:defRPr sz="3200">
                <a:solidFill>
                  <a:schemeClr val="tx2"/>
                </a:solidFill>
              </a:defRPr>
            </a:lvl1pPr>
          </a:lstStyle>
          <a:p>
            <a:r>
              <a:rPr lang="fr-FR" dirty="0"/>
              <a:t>Cliquez pour ajouter un titre</a:t>
            </a:r>
            <a:endParaRPr lang="en-US" dirty="0"/>
          </a:p>
        </p:txBody>
      </p:sp>
      <p:sp>
        <p:nvSpPr>
          <p:cNvPr id="10" name="TextBox 9">
            <a:extLst>
              <a:ext uri="{FF2B5EF4-FFF2-40B4-BE49-F238E27FC236}">
                <a16:creationId xmlns:a16="http://schemas.microsoft.com/office/drawing/2014/main" id="{A72B7F91-6814-2E43-8593-0EA0A30C7F1F}"/>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pic>
        <p:nvPicPr>
          <p:cNvPr id="11" name="Picture 10">
            <a:extLst>
              <a:ext uri="{FF2B5EF4-FFF2-40B4-BE49-F238E27FC236}">
                <a16:creationId xmlns:a16="http://schemas.microsoft.com/office/drawing/2014/main" id="{A54DAEE0-8636-DF4F-8706-AF7D0282AD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Tree>
    <p:extLst>
      <p:ext uri="{BB962C8B-B14F-4D97-AF65-F5344CB8AC3E}">
        <p14:creationId xmlns:p14="http://schemas.microsoft.com/office/powerpoint/2010/main" val="12691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250"/>
                        <p:tgtEl>
                          <p:spTgt spid="8"/>
                        </p:tgtEl>
                      </p:cBhvr>
                    </p:animEffect>
                  </p:childTnLst>
                </p:cTn>
              </p:par>
            </p:tnLst>
          </p:tmpl>
        </p:tmplLst>
      </p:bldP>
    </p:bldLst>
  </p:timing>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e avec une ligne du temps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4FEA-6C40-7B4F-A9B0-5D8D40D07092}"/>
              </a:ext>
            </a:extLst>
          </p:cNvPr>
          <p:cNvSpPr>
            <a:spLocks noGrp="1"/>
          </p:cNvSpPr>
          <p:nvPr>
            <p:ph type="title" hasCustomPrompt="1"/>
          </p:nvPr>
        </p:nvSpPr>
        <p:spPr/>
        <p:txBody>
          <a:bodyPr/>
          <a:lstStyle>
            <a:lvl1pPr>
              <a:defRPr>
                <a:solidFill>
                  <a:schemeClr val="tx2"/>
                </a:solidFill>
              </a:defRPr>
            </a:lvl1pPr>
          </a:lstStyle>
          <a:p>
            <a:r>
              <a:rPr lang="fr-FR" dirty="0"/>
              <a:t>Cliquez pour ajouter un titre</a:t>
            </a:r>
            <a:endParaRPr lang="en-US" dirty="0"/>
          </a:p>
        </p:txBody>
      </p:sp>
      <p:sp>
        <p:nvSpPr>
          <p:cNvPr id="3" name="Slide Number Placeholder 2">
            <a:extLst>
              <a:ext uri="{FF2B5EF4-FFF2-40B4-BE49-F238E27FC236}">
                <a16:creationId xmlns:a16="http://schemas.microsoft.com/office/drawing/2014/main" id="{4F5ABD2C-ED54-F84A-9DBC-104575725543}"/>
              </a:ext>
            </a:extLst>
          </p:cNvPr>
          <p:cNvSpPr>
            <a:spLocks noGrp="1"/>
          </p:cNvSpPr>
          <p:nvPr>
            <p:ph type="sldNum" sz="quarter" idx="10"/>
          </p:nvPr>
        </p:nvSpPr>
        <p:spPr/>
        <p:txBody>
          <a:bodyPr/>
          <a:lstStyle/>
          <a:p>
            <a:fld id="{6908DF14-A3FE-5F44-914B-8914F20321E2}" type="slidenum">
              <a:rPr lang="en-US" smtClean="0"/>
              <a:pPr/>
              <a:t>‹#›</a:t>
            </a:fld>
            <a:endParaRPr lang="en-US" dirty="0"/>
          </a:p>
        </p:txBody>
      </p:sp>
      <p:cxnSp>
        <p:nvCxnSpPr>
          <p:cNvPr id="5" name="Straight Connector 4">
            <a:extLst>
              <a:ext uri="{FF2B5EF4-FFF2-40B4-BE49-F238E27FC236}">
                <a16:creationId xmlns:a16="http://schemas.microsoft.com/office/drawing/2014/main" id="{E6199BEE-726B-1A43-9016-02893A319281}"/>
              </a:ext>
            </a:extLst>
          </p:cNvPr>
          <p:cNvCxnSpPr/>
          <p:nvPr userDrawn="1"/>
        </p:nvCxnSpPr>
        <p:spPr>
          <a:xfrm>
            <a:off x="-76200" y="2551258"/>
            <a:ext cx="12344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735720E-30A0-B649-B13C-4765CDDBA4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108952" y="2282316"/>
            <a:ext cx="564768" cy="564768"/>
          </a:xfrm>
          <a:prstGeom prst="rect">
            <a:avLst/>
          </a:prstGeom>
        </p:spPr>
      </p:pic>
      <p:pic>
        <p:nvPicPr>
          <p:cNvPr id="7" name="Picture 6">
            <a:extLst>
              <a:ext uri="{FF2B5EF4-FFF2-40B4-BE49-F238E27FC236}">
                <a16:creationId xmlns:a16="http://schemas.microsoft.com/office/drawing/2014/main" id="{BAECD7EB-168F-8344-94C1-89188CD29EB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813616" y="2282316"/>
            <a:ext cx="564768" cy="564768"/>
          </a:xfrm>
          <a:prstGeom prst="rect">
            <a:avLst/>
          </a:prstGeom>
        </p:spPr>
      </p:pic>
      <p:pic>
        <p:nvPicPr>
          <p:cNvPr id="8" name="Picture 7">
            <a:extLst>
              <a:ext uri="{FF2B5EF4-FFF2-40B4-BE49-F238E27FC236}">
                <a16:creationId xmlns:a16="http://schemas.microsoft.com/office/drawing/2014/main" id="{87600258-E8FD-0742-A06E-9A36D22309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18281" y="2282316"/>
            <a:ext cx="564768" cy="564768"/>
          </a:xfrm>
          <a:prstGeom prst="rect">
            <a:avLst/>
          </a:prstGeom>
        </p:spPr>
      </p:pic>
      <p:pic>
        <p:nvPicPr>
          <p:cNvPr id="12" name="Picture 11">
            <a:extLst>
              <a:ext uri="{FF2B5EF4-FFF2-40B4-BE49-F238E27FC236}">
                <a16:creationId xmlns:a16="http://schemas.microsoft.com/office/drawing/2014/main" id="{C274E9FA-28F9-194D-89AD-4E90B31465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13" name="Content Placeholder 12">
            <a:extLst>
              <a:ext uri="{FF2B5EF4-FFF2-40B4-BE49-F238E27FC236}">
                <a16:creationId xmlns:a16="http://schemas.microsoft.com/office/drawing/2014/main" id="{2ABFC1D6-6126-6D43-9409-47A0B603A558}"/>
              </a:ext>
            </a:extLst>
          </p:cNvPr>
          <p:cNvSpPr>
            <a:spLocks noGrp="1"/>
          </p:cNvSpPr>
          <p:nvPr>
            <p:ph sz="quarter" idx="14" hasCustomPrompt="1"/>
          </p:nvPr>
        </p:nvSpPr>
        <p:spPr>
          <a:xfrm>
            <a:off x="1145022"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4" name="Text Placeholder 14">
            <a:extLst>
              <a:ext uri="{FF2B5EF4-FFF2-40B4-BE49-F238E27FC236}">
                <a16:creationId xmlns:a16="http://schemas.microsoft.com/office/drawing/2014/main" id="{C54013F9-F4C8-C44A-BF3D-ABC995856067}"/>
              </a:ext>
            </a:extLst>
          </p:cNvPr>
          <p:cNvSpPr>
            <a:spLocks noGrp="1"/>
          </p:cNvSpPr>
          <p:nvPr>
            <p:ph type="body" sz="quarter" idx="15" hasCustomPrompt="1"/>
          </p:nvPr>
        </p:nvSpPr>
        <p:spPr>
          <a:xfrm>
            <a:off x="1145431" y="3429001"/>
            <a:ext cx="2520000" cy="510534"/>
          </a:xfrm>
        </p:spPr>
        <p:txBody>
          <a:bodyPr anchor="ctr" anchorCtr="1"/>
          <a:lstStyle>
            <a:lvl1pPr algn="ctr">
              <a:defRPr b="1" i="0">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5" name="Content Placeholder 12">
            <a:extLst>
              <a:ext uri="{FF2B5EF4-FFF2-40B4-BE49-F238E27FC236}">
                <a16:creationId xmlns:a16="http://schemas.microsoft.com/office/drawing/2014/main" id="{EF3BA9A2-A5AE-824A-8F5C-345566574C7D}"/>
              </a:ext>
            </a:extLst>
          </p:cNvPr>
          <p:cNvSpPr>
            <a:spLocks noGrp="1"/>
          </p:cNvSpPr>
          <p:nvPr>
            <p:ph sz="quarter" idx="16" hasCustomPrompt="1"/>
          </p:nvPr>
        </p:nvSpPr>
        <p:spPr>
          <a:xfrm>
            <a:off x="4836000" y="4010917"/>
            <a:ext cx="252000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6" name="Text Placeholder 14">
            <a:extLst>
              <a:ext uri="{FF2B5EF4-FFF2-40B4-BE49-F238E27FC236}">
                <a16:creationId xmlns:a16="http://schemas.microsoft.com/office/drawing/2014/main" id="{29BF7E50-AC1C-DD44-925F-F18433BA2AC3}"/>
              </a:ext>
            </a:extLst>
          </p:cNvPr>
          <p:cNvSpPr>
            <a:spLocks noGrp="1"/>
          </p:cNvSpPr>
          <p:nvPr>
            <p:ph type="body" sz="quarter" idx="17" hasCustomPrompt="1"/>
          </p:nvPr>
        </p:nvSpPr>
        <p:spPr>
          <a:xfrm>
            <a:off x="4836000" y="3429001"/>
            <a:ext cx="2520000" cy="510534"/>
          </a:xfrm>
        </p:spPr>
        <p:txBody>
          <a:bodyPr anchor="ctr" anchorCtr="1"/>
          <a:lstStyle>
            <a:lvl1pPr algn="ctr">
              <a:defRPr b="1" i="0">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17" name="Content Placeholder 12">
            <a:extLst>
              <a:ext uri="{FF2B5EF4-FFF2-40B4-BE49-F238E27FC236}">
                <a16:creationId xmlns:a16="http://schemas.microsoft.com/office/drawing/2014/main" id="{CEF43835-74C1-6948-B2B9-C1C4F7EF352D}"/>
              </a:ext>
            </a:extLst>
          </p:cNvPr>
          <p:cNvSpPr>
            <a:spLocks noGrp="1"/>
          </p:cNvSpPr>
          <p:nvPr>
            <p:ph sz="quarter" idx="18" hasCustomPrompt="1"/>
          </p:nvPr>
        </p:nvSpPr>
        <p:spPr>
          <a:xfrm>
            <a:off x="8526162" y="4010917"/>
            <a:ext cx="2521370" cy="1583045"/>
          </a:xfrm>
        </p:spPr>
        <p:txBody>
          <a:bodyPr anchor="ctr" anchorCtr="1"/>
          <a:lstStyle>
            <a:lvl1pPr algn="ctr">
              <a:spcAft>
                <a:spcPts val="1200"/>
              </a:spcAft>
              <a:defRPr>
                <a:solidFill>
                  <a:schemeClr val="tx1"/>
                </a:solidFill>
              </a:defRPr>
            </a:lvl1pPr>
          </a:lstStyle>
          <a:p>
            <a:pPr algn="ctr">
              <a:spcAft>
                <a:spcPts val="1200"/>
              </a:spcAft>
            </a:pPr>
            <a:r>
              <a:rPr lang="en-US" dirty="0" err="1"/>
              <a:t>Texte</a:t>
            </a:r>
            <a:r>
              <a:rPr lang="en-US" dirty="0"/>
              <a:t> / Image</a:t>
            </a:r>
          </a:p>
        </p:txBody>
      </p:sp>
      <p:sp>
        <p:nvSpPr>
          <p:cNvPr id="18" name="Text Placeholder 14">
            <a:extLst>
              <a:ext uri="{FF2B5EF4-FFF2-40B4-BE49-F238E27FC236}">
                <a16:creationId xmlns:a16="http://schemas.microsoft.com/office/drawing/2014/main" id="{C7F4AFC7-52A7-6F4E-84F2-04D1989CB5B4}"/>
              </a:ext>
            </a:extLst>
          </p:cNvPr>
          <p:cNvSpPr>
            <a:spLocks noGrp="1"/>
          </p:cNvSpPr>
          <p:nvPr>
            <p:ph type="body" sz="quarter" idx="19" hasCustomPrompt="1"/>
          </p:nvPr>
        </p:nvSpPr>
        <p:spPr>
          <a:xfrm>
            <a:off x="8526569" y="3429001"/>
            <a:ext cx="2520924" cy="510534"/>
          </a:xfrm>
        </p:spPr>
        <p:txBody>
          <a:bodyPr anchor="ctr" anchorCtr="1"/>
          <a:lstStyle>
            <a:lvl1pPr algn="ctr">
              <a:defRPr b="1" i="0">
                <a:latin typeface="Nunito Sans ExtraBold" panose="00000900000000000000" pitchFamily="2" charset="0"/>
              </a:defRPr>
            </a:lvl1pPr>
          </a:lstStyle>
          <a:p>
            <a:pPr lvl="0"/>
            <a:r>
              <a:rPr lang="en-US" dirty="0" err="1"/>
              <a:t>Durée</a:t>
            </a:r>
            <a:r>
              <a:rPr lang="en-US" dirty="0"/>
              <a:t> / </a:t>
            </a:r>
            <a:r>
              <a:rPr lang="en-US" dirty="0" err="1"/>
              <a:t>Titre</a:t>
            </a:r>
            <a:endParaRPr lang="en-US" dirty="0"/>
          </a:p>
        </p:txBody>
      </p:sp>
      <p:sp>
        <p:nvSpPr>
          <p:cNvPr id="20" name="TextBox 19">
            <a:extLst>
              <a:ext uri="{FF2B5EF4-FFF2-40B4-BE49-F238E27FC236}">
                <a16:creationId xmlns:a16="http://schemas.microsoft.com/office/drawing/2014/main" id="{E6F4F109-DEAB-FE41-BFAF-6E6F3C78A1C0}"/>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Tree>
    <p:extLst>
      <p:ext uri="{BB962C8B-B14F-4D97-AF65-F5344CB8AC3E}">
        <p14:creationId xmlns:p14="http://schemas.microsoft.com/office/powerpoint/2010/main" val="2136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ntr" presetSubtype="0" fill="hold" grpId="0" nodeType="withEffect">
                                  <p:stCondLst>
                                    <p:cond delay="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250"/>
                                        <p:tgtEl>
                                          <p:spTgt spid="1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250"/>
                                        <p:tgtEl>
                                          <p:spTgt spid="13">
                                            <p:txEl>
                                              <p:pRg st="0" end="0"/>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250"/>
                                        <p:tgtEl>
                                          <p:spTgt spid="16">
                                            <p:txEl>
                                              <p:pRg st="0" end="0"/>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250"/>
                                        <p:tgtEl>
                                          <p:spTgt spid="15">
                                            <p:txEl>
                                              <p:pRg st="0" end="0"/>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250"/>
                                        <p:tgtEl>
                                          <p:spTgt spid="18">
                                            <p:txEl>
                                              <p:pRg st="0" end="0"/>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2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250"/>
                        <p:tgtEl>
                          <p:spTgt spid="13"/>
                        </p:tgtEl>
                      </p:cBhvr>
                    </p:animEffect>
                  </p:childTnLst>
                </p:cTn>
              </p:par>
            </p:tnLst>
          </p:tmpl>
        </p:tmplLst>
      </p:bldP>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6" grpId="0" build="p">
        <p:tmplLst>
          <p:tmpl lvl="1">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build="p">
        <p:tmplLst>
          <p:tmpl lvl="1">
            <p:tnLst>
              <p:par>
                <p:cTn presetID="10" presetClass="entr" presetSubtype="0" fill="hold" nodeType="withEffect">
                  <p:stCondLst>
                    <p:cond delay="150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withEffect">
                  <p:stCondLst>
                    <p:cond delay="1500"/>
                  </p:stCondLst>
                  <p:childTnLst>
                    <p:set>
                      <p:cBhvr>
                        <p:cTn dur="1" fill="hold">
                          <p:stCondLst>
                            <p:cond delay="0"/>
                          </p:stCondLst>
                        </p:cTn>
                        <p:tgtEl>
                          <p:spTgt spid="18"/>
                        </p:tgtEl>
                        <p:attrNameLst>
                          <p:attrName>style.visibility</p:attrName>
                        </p:attrNameLst>
                      </p:cBhvr>
                      <p:to>
                        <p:strVal val="visible"/>
                      </p:to>
                    </p:set>
                    <p:animEffect transition="in" filter="fade">
                      <p:cBhvr>
                        <p:cTn dur="250"/>
                        <p:tgtEl>
                          <p:spTgt spid="18"/>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apositive de séparation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2644381"/>
            <a:ext cx="10490200" cy="895218"/>
          </a:xfrm>
          <a:solidFill>
            <a:schemeClr val="tx2"/>
          </a:solidFill>
        </p:spPr>
        <p:txBody>
          <a:bodyPr wrap="square" lIns="576000" tIns="144000" rIns="288000" bIns="72000" anchor="b">
            <a:spAutoFit/>
          </a:bodyPr>
          <a:lstStyle>
            <a:lvl1pPr algn="l">
              <a:defRPr sz="4400">
                <a:solidFill>
                  <a:schemeClr val="bg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3539599"/>
            <a:ext cx="10490200" cy="990016"/>
          </a:xfrm>
          <a:noFill/>
        </p:spPr>
        <p:txBody>
          <a:bodyPr wrap="square" lIns="576000" tIns="360000" rIns="288000" bIns="144000">
            <a:spAutoFit/>
          </a:bodyPr>
          <a:lstStyle>
            <a:lvl1pPr marL="0" indent="0" algn="l">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5" name="Picture 4">
            <a:extLst>
              <a:ext uri="{FF2B5EF4-FFF2-40B4-BE49-F238E27FC236}">
                <a16:creationId xmlns:a16="http://schemas.microsoft.com/office/drawing/2014/main" id="{02DAE213-7638-F546-9A4B-3A964C61CA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Tree>
    <p:extLst>
      <p:ext uri="{BB962C8B-B14F-4D97-AF65-F5344CB8AC3E}">
        <p14:creationId xmlns:p14="http://schemas.microsoft.com/office/powerpoint/2010/main" val="7452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apositive de séparation_0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426B54-65C6-A742-9663-1CAAA6577FEF}"/>
              </a:ext>
            </a:extLst>
          </p:cNvPr>
          <p:cNvSpPr/>
          <p:nvPr userDrawn="1"/>
        </p:nvSpPr>
        <p:spPr>
          <a:xfrm>
            <a:off x="6387353" y="3697941"/>
            <a:ext cx="5804647" cy="3160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4" name="Rectangle 3">
            <a:extLst>
              <a:ext uri="{FF2B5EF4-FFF2-40B4-BE49-F238E27FC236}">
                <a16:creationId xmlns:a16="http://schemas.microsoft.com/office/drawing/2014/main" id="{998F2288-4311-AF43-90F0-D8CB9106D198}"/>
              </a:ext>
            </a:extLst>
          </p:cNvPr>
          <p:cNvSpPr/>
          <p:nvPr userDrawn="1"/>
        </p:nvSpPr>
        <p:spPr>
          <a:xfrm>
            <a:off x="0" y="0"/>
            <a:ext cx="9668435" cy="52712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87375" y="1226953"/>
            <a:ext cx="8274050" cy="1817087"/>
          </a:xfrm>
        </p:spPr>
        <p:txBody>
          <a:bodyPr anchor="b">
            <a:normAutofit/>
          </a:bodyPr>
          <a:lstStyle>
            <a:lvl1pPr algn="l">
              <a:defRPr sz="4400">
                <a:solidFill>
                  <a:schemeClr val="bg2"/>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87375" y="3136116"/>
            <a:ext cx="8274050" cy="1315951"/>
          </a:xfrm>
        </p:spPr>
        <p:txBody>
          <a:bodyPr>
            <a:normAutofit/>
          </a:bodyPr>
          <a:lstStyle>
            <a:lvl1pPr marL="0" indent="0" algn="l">
              <a:buNone/>
              <a:defRPr sz="2800" b="0" i="0">
                <a:solidFill>
                  <a:schemeClr val="bg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7C5FFD67-5C25-D740-8B25-1D7D141529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Tree>
    <p:extLst>
      <p:ext uri="{BB962C8B-B14F-4D97-AF65-F5344CB8AC3E}">
        <p14:creationId xmlns:p14="http://schemas.microsoft.com/office/powerpoint/2010/main" val="11163152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e de séparation – ligne du temps_droit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D8206-CEEF-4645-93F1-876705256D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V="1">
            <a:off x="5639" y="0"/>
            <a:ext cx="12180721" cy="6857999"/>
          </a:xfrm>
          <a:prstGeom prst="rect">
            <a:avLst/>
          </a:prstGeom>
        </p:spPr>
      </p:pic>
      <p:pic>
        <p:nvPicPr>
          <p:cNvPr id="10" name="Picture 9">
            <a:extLst>
              <a:ext uri="{FF2B5EF4-FFF2-40B4-BE49-F238E27FC236}">
                <a16:creationId xmlns:a16="http://schemas.microsoft.com/office/drawing/2014/main" id="{1C5FD389-2F4C-9449-95AF-C42B9C58F5E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V="1">
            <a:off x="694004" y="5839627"/>
            <a:ext cx="564768" cy="564768"/>
          </a:xfrm>
          <a:prstGeom prst="rect">
            <a:avLst/>
          </a:prstGeom>
        </p:spPr>
      </p:pic>
      <p:pic>
        <p:nvPicPr>
          <p:cNvPr id="11" name="Picture 10">
            <a:extLst>
              <a:ext uri="{FF2B5EF4-FFF2-40B4-BE49-F238E27FC236}">
                <a16:creationId xmlns:a16="http://schemas.microsoft.com/office/drawing/2014/main" id="{C36D7687-A90D-F940-84DD-D6C65A1403A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V="1">
            <a:off x="10937686" y="453606"/>
            <a:ext cx="564768" cy="564768"/>
          </a:xfrm>
          <a:prstGeom prst="rect">
            <a:avLst/>
          </a:prstGeom>
        </p:spPr>
      </p:pic>
      <p:sp>
        <p:nvSpPr>
          <p:cNvPr id="12" name="Text Placeholder 28">
            <a:extLst>
              <a:ext uri="{FF2B5EF4-FFF2-40B4-BE49-F238E27FC236}">
                <a16:creationId xmlns:a16="http://schemas.microsoft.com/office/drawing/2014/main" id="{1B9DF9CE-1C2A-0F42-8417-12F36B8DAC61}"/>
              </a:ext>
            </a:extLst>
          </p:cNvPr>
          <p:cNvSpPr>
            <a:spLocks noGrp="1"/>
          </p:cNvSpPr>
          <p:nvPr>
            <p:ph type="body" sz="quarter" idx="11" hasCustomPrompt="1"/>
          </p:nvPr>
        </p:nvSpPr>
        <p:spPr>
          <a:xfrm>
            <a:off x="1234057" y="2039573"/>
            <a:ext cx="2662522" cy="1170360"/>
          </a:xfrm>
        </p:spPr>
        <p:txBody>
          <a:bodyPr anchor="b">
            <a:normAutofit/>
          </a:bodyPr>
          <a:lstStyle>
            <a:lvl1pPr algn="r">
              <a:lnSpc>
                <a:spcPct val="100000"/>
              </a:lnSpc>
              <a:defRPr sz="3200" b="1" i="0">
                <a:solidFill>
                  <a:schemeClr val="tx1"/>
                </a:solidFill>
                <a:latin typeface="Nunito Sans ExtraBold" panose="00000900000000000000" pitchFamily="2" charset="0"/>
              </a:defRPr>
            </a:lvl1pPr>
            <a:lvl2pPr marL="179387" indent="0">
              <a:buNone/>
              <a:defRPr/>
            </a:lvl2pPr>
          </a:lstStyle>
          <a:p>
            <a:pPr lvl="0"/>
            <a:r>
              <a:rPr lang="fr-FR" dirty="0"/>
              <a:t>Cliquez pour ajouter du texte</a:t>
            </a:r>
            <a:endParaRPr lang="en-US" dirty="0"/>
          </a:p>
        </p:txBody>
      </p:sp>
      <p:sp>
        <p:nvSpPr>
          <p:cNvPr id="13" name="Picture Placeholder 5">
            <a:extLst>
              <a:ext uri="{FF2B5EF4-FFF2-40B4-BE49-F238E27FC236}">
                <a16:creationId xmlns:a16="http://schemas.microsoft.com/office/drawing/2014/main" id="{78CCE763-13FB-FC48-AF37-35D81BD350B7}"/>
              </a:ext>
            </a:extLst>
          </p:cNvPr>
          <p:cNvSpPr>
            <a:spLocks noGrp="1"/>
          </p:cNvSpPr>
          <p:nvPr>
            <p:ph type="pic" sz="quarter" idx="12" hasCustomPrompt="1"/>
          </p:nvPr>
        </p:nvSpPr>
        <p:spPr>
          <a:xfrm>
            <a:off x="4130372" y="1463371"/>
            <a:ext cx="3931256" cy="3931256"/>
          </a:xfrm>
          <a:prstGeom prst="ellipse">
            <a:avLst/>
          </a:prstGeom>
          <a:solidFill>
            <a:schemeClr val="tx1"/>
          </a:solidFill>
          <a:ln w="31750">
            <a:noFill/>
          </a:ln>
        </p:spPr>
        <p:txBody>
          <a:bodyPr anchor="ctr" anchorCtr="1"/>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14" name="Text Placeholder 17">
            <a:extLst>
              <a:ext uri="{FF2B5EF4-FFF2-40B4-BE49-F238E27FC236}">
                <a16:creationId xmlns:a16="http://schemas.microsoft.com/office/drawing/2014/main" id="{F8EA7AF9-A20B-BF43-8F9F-C1DBE93DEBCA}"/>
              </a:ext>
            </a:extLst>
          </p:cNvPr>
          <p:cNvSpPr>
            <a:spLocks noGrp="1"/>
          </p:cNvSpPr>
          <p:nvPr>
            <p:ph type="body" sz="quarter" idx="13" hasCustomPrompt="1"/>
          </p:nvPr>
        </p:nvSpPr>
        <p:spPr>
          <a:xfrm>
            <a:off x="8295421" y="3703406"/>
            <a:ext cx="2662520" cy="1161177"/>
          </a:xfrm>
        </p:spPr>
        <p:txBody>
          <a:bodyPr anchor="t"/>
          <a:lstStyle>
            <a:lvl1pPr>
              <a:defRPr>
                <a:solidFill>
                  <a:schemeClr val="tx1"/>
                </a:solidFill>
              </a:defRPr>
            </a:lvl1pPr>
          </a:lstStyle>
          <a:p>
            <a:pPr lvl="0"/>
            <a:r>
              <a:rPr lang="fr-FR" dirty="0"/>
              <a:t>Cliquez pour ajouter du texte</a:t>
            </a:r>
            <a:endParaRPr lang="en-US" dirty="0"/>
          </a:p>
        </p:txBody>
      </p:sp>
    </p:spTree>
    <p:extLst>
      <p:ext uri="{BB962C8B-B14F-4D97-AF65-F5344CB8AC3E}">
        <p14:creationId xmlns:p14="http://schemas.microsoft.com/office/powerpoint/2010/main" val="25015309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500"/>
                                        <p:tgtEl>
                                          <p:spTgt spid="12">
                                            <p:txEl>
                                              <p:pRg st="0" end="0"/>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47" presetClass="entr" presetSubtype="0" fill="hold"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2"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apositive de séparation – ligne du temps_gauch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D8206-CEEF-4645-93F1-876705256D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639" y="0"/>
            <a:ext cx="12180721" cy="6857999"/>
          </a:xfrm>
          <a:prstGeom prst="rect">
            <a:avLst/>
          </a:prstGeom>
        </p:spPr>
      </p:pic>
      <p:pic>
        <p:nvPicPr>
          <p:cNvPr id="10" name="Picture 9">
            <a:extLst>
              <a:ext uri="{FF2B5EF4-FFF2-40B4-BE49-F238E27FC236}">
                <a16:creationId xmlns:a16="http://schemas.microsoft.com/office/drawing/2014/main" id="{1C5FD389-2F4C-9449-95AF-C42B9C58F5E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94004" y="453606"/>
            <a:ext cx="564768" cy="564768"/>
          </a:xfrm>
          <a:prstGeom prst="rect">
            <a:avLst/>
          </a:prstGeom>
        </p:spPr>
      </p:pic>
      <p:pic>
        <p:nvPicPr>
          <p:cNvPr id="11" name="Picture 10">
            <a:extLst>
              <a:ext uri="{FF2B5EF4-FFF2-40B4-BE49-F238E27FC236}">
                <a16:creationId xmlns:a16="http://schemas.microsoft.com/office/drawing/2014/main" id="{C36D7687-A90D-F940-84DD-D6C65A1403A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937686" y="5839627"/>
            <a:ext cx="564768" cy="564768"/>
          </a:xfrm>
          <a:prstGeom prst="rect">
            <a:avLst/>
          </a:prstGeom>
        </p:spPr>
      </p:pic>
      <p:sp>
        <p:nvSpPr>
          <p:cNvPr id="12" name="Text Placeholder 28">
            <a:extLst>
              <a:ext uri="{FF2B5EF4-FFF2-40B4-BE49-F238E27FC236}">
                <a16:creationId xmlns:a16="http://schemas.microsoft.com/office/drawing/2014/main" id="{1B9DF9CE-1C2A-0F42-8417-12F36B8DAC61}"/>
              </a:ext>
            </a:extLst>
          </p:cNvPr>
          <p:cNvSpPr>
            <a:spLocks noGrp="1"/>
          </p:cNvSpPr>
          <p:nvPr>
            <p:ph type="body" sz="quarter" idx="11" hasCustomPrompt="1"/>
          </p:nvPr>
        </p:nvSpPr>
        <p:spPr>
          <a:xfrm>
            <a:off x="1234057" y="2039573"/>
            <a:ext cx="2662522" cy="1170360"/>
          </a:xfrm>
        </p:spPr>
        <p:txBody>
          <a:bodyPr anchor="b">
            <a:normAutofit/>
          </a:bodyPr>
          <a:lstStyle>
            <a:lvl1pPr algn="r">
              <a:lnSpc>
                <a:spcPct val="100000"/>
              </a:lnSpc>
              <a:defRPr sz="3200" b="1" i="0">
                <a:solidFill>
                  <a:schemeClr val="tx1"/>
                </a:solidFill>
                <a:latin typeface="Nunito Sans ExtraBold" panose="00000900000000000000" pitchFamily="2" charset="0"/>
              </a:defRPr>
            </a:lvl1pPr>
            <a:lvl2pPr marL="179387" indent="0">
              <a:buNone/>
              <a:defRPr/>
            </a:lvl2pPr>
          </a:lstStyle>
          <a:p>
            <a:pPr lvl="0"/>
            <a:r>
              <a:rPr lang="fr-FR" dirty="0"/>
              <a:t>Cliquez pour ajouter du texte</a:t>
            </a:r>
            <a:endParaRPr lang="en-US" dirty="0"/>
          </a:p>
        </p:txBody>
      </p:sp>
      <p:sp>
        <p:nvSpPr>
          <p:cNvPr id="13" name="Picture Placeholder 5">
            <a:extLst>
              <a:ext uri="{FF2B5EF4-FFF2-40B4-BE49-F238E27FC236}">
                <a16:creationId xmlns:a16="http://schemas.microsoft.com/office/drawing/2014/main" id="{78CCE763-13FB-FC48-AF37-35D81BD350B7}"/>
              </a:ext>
            </a:extLst>
          </p:cNvPr>
          <p:cNvSpPr>
            <a:spLocks noGrp="1"/>
          </p:cNvSpPr>
          <p:nvPr>
            <p:ph type="pic" sz="quarter" idx="12" hasCustomPrompt="1"/>
          </p:nvPr>
        </p:nvSpPr>
        <p:spPr>
          <a:xfrm>
            <a:off x="4130372" y="1463371"/>
            <a:ext cx="3931256" cy="3931256"/>
          </a:xfrm>
          <a:prstGeom prst="ellipse">
            <a:avLst/>
          </a:prstGeom>
          <a:solidFill>
            <a:schemeClr val="tx1"/>
          </a:solidFill>
          <a:ln w="31750">
            <a:noFill/>
          </a:ln>
        </p:spPr>
        <p:txBody>
          <a:bodyPr anchor="ctr" anchorCtr="1"/>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14" name="Text Placeholder 17">
            <a:extLst>
              <a:ext uri="{FF2B5EF4-FFF2-40B4-BE49-F238E27FC236}">
                <a16:creationId xmlns:a16="http://schemas.microsoft.com/office/drawing/2014/main" id="{F8EA7AF9-A20B-BF43-8F9F-C1DBE93DEBCA}"/>
              </a:ext>
            </a:extLst>
          </p:cNvPr>
          <p:cNvSpPr>
            <a:spLocks noGrp="1"/>
          </p:cNvSpPr>
          <p:nvPr>
            <p:ph type="body" sz="quarter" idx="13" hasCustomPrompt="1"/>
          </p:nvPr>
        </p:nvSpPr>
        <p:spPr>
          <a:xfrm>
            <a:off x="8295421" y="3703406"/>
            <a:ext cx="2662520" cy="1161177"/>
          </a:xfrm>
        </p:spPr>
        <p:txBody>
          <a:bodyPr anchor="t"/>
          <a:lstStyle>
            <a:lvl1pPr>
              <a:defRPr>
                <a:solidFill>
                  <a:schemeClr val="tx1"/>
                </a:solidFill>
              </a:defRPr>
            </a:lvl1pPr>
          </a:lstStyle>
          <a:p>
            <a:pPr lvl="0"/>
            <a:r>
              <a:rPr lang="fr-FR" dirty="0"/>
              <a:t>Cliquez pour ajouter du texte</a:t>
            </a:r>
            <a:endParaRPr lang="en-US" dirty="0"/>
          </a:p>
        </p:txBody>
      </p:sp>
    </p:spTree>
    <p:extLst>
      <p:ext uri="{BB962C8B-B14F-4D97-AF65-F5344CB8AC3E}">
        <p14:creationId xmlns:p14="http://schemas.microsoft.com/office/powerpoint/2010/main" val="36338264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500"/>
                                        <p:tgtEl>
                                          <p:spTgt spid="12">
                                            <p:txEl>
                                              <p:pRg st="0" end="0"/>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47" presetClass="entr" presetSubtype="0" fill="hold" nodeType="with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2"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u – de base">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C355D7-7B6C-1A4A-BFF9-2054651FE47F}"/>
              </a:ext>
            </a:extLst>
          </p:cNvPr>
          <p:cNvSpPr/>
          <p:nvPr userDrawn="1"/>
        </p:nvSpPr>
        <p:spPr>
          <a:xfrm>
            <a:off x="0" y="0"/>
            <a:ext cx="4622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4" name="Slide Number Placeholder 5">
            <a:extLst>
              <a:ext uri="{FF2B5EF4-FFF2-40B4-BE49-F238E27FC236}">
                <a16:creationId xmlns:a16="http://schemas.microsoft.com/office/drawing/2014/main" id="{F791FE31-C726-8946-A8D2-4D0200610D27}"/>
              </a:ext>
            </a:extLst>
          </p:cNvPr>
          <p:cNvSpPr>
            <a:spLocks noGrp="1"/>
          </p:cNvSpPr>
          <p:nvPr>
            <p:ph type="sldNum" sz="quarter" idx="4"/>
          </p:nvPr>
        </p:nvSpPr>
        <p:spPr>
          <a:xfrm>
            <a:off x="11396508"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3AE1F001-049E-1546-9C44-7A8BEF6AF66A}" type="slidenum">
              <a:rPr lang="en-US" smtClean="0"/>
              <a:pPr/>
              <a:t>‹#›</a:t>
            </a:fld>
            <a:endParaRPr lang="en-US" dirty="0"/>
          </a:p>
        </p:txBody>
      </p:sp>
      <p:sp>
        <p:nvSpPr>
          <p:cNvPr id="10" name="Title 1">
            <a:extLst>
              <a:ext uri="{FF2B5EF4-FFF2-40B4-BE49-F238E27FC236}">
                <a16:creationId xmlns:a16="http://schemas.microsoft.com/office/drawing/2014/main" id="{06394E60-444C-7F47-A855-1BB9915A2032}"/>
              </a:ext>
            </a:extLst>
          </p:cNvPr>
          <p:cNvSpPr>
            <a:spLocks noGrp="1"/>
          </p:cNvSpPr>
          <p:nvPr>
            <p:ph type="ctrTitle" hasCustomPrompt="1"/>
          </p:nvPr>
        </p:nvSpPr>
        <p:spPr>
          <a:xfrm>
            <a:off x="578923" y="995082"/>
            <a:ext cx="3455195" cy="4867837"/>
          </a:xfrm>
        </p:spPr>
        <p:txBody>
          <a:bodyPr anchor="ctr">
            <a:normAutofit/>
          </a:bodyPr>
          <a:lstStyle>
            <a:lvl1pPr algn="l">
              <a:defRPr sz="3200">
                <a:solidFill>
                  <a:schemeClr val="bg2"/>
                </a:solidFill>
              </a:defRPr>
            </a:lvl1pPr>
          </a:lstStyle>
          <a:p>
            <a:r>
              <a:rPr lang="fr-FR" dirty="0"/>
              <a:t>Cliquez pour ajouter un titre</a:t>
            </a:r>
            <a:endParaRPr lang="en-US" dirty="0"/>
          </a:p>
        </p:txBody>
      </p:sp>
      <p:sp>
        <p:nvSpPr>
          <p:cNvPr id="11" name="Content Placeholder 7">
            <a:extLst>
              <a:ext uri="{FF2B5EF4-FFF2-40B4-BE49-F238E27FC236}">
                <a16:creationId xmlns:a16="http://schemas.microsoft.com/office/drawing/2014/main" id="{29E2CD01-5A6B-2142-B30A-72D4DE71838C}"/>
              </a:ext>
            </a:extLst>
          </p:cNvPr>
          <p:cNvSpPr>
            <a:spLocks noGrp="1"/>
          </p:cNvSpPr>
          <p:nvPr>
            <p:ph sz="quarter" idx="11" hasCustomPrompt="1"/>
          </p:nvPr>
        </p:nvSpPr>
        <p:spPr>
          <a:xfrm>
            <a:off x="5136048" y="995082"/>
            <a:ext cx="6395610" cy="4867837"/>
          </a:xfrm>
        </p:spPr>
        <p:txBody>
          <a:bodyPr anchor="ct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pic>
        <p:nvPicPr>
          <p:cNvPr id="13" name="Picture 12">
            <a:extLst>
              <a:ext uri="{FF2B5EF4-FFF2-40B4-BE49-F238E27FC236}">
                <a16:creationId xmlns:a16="http://schemas.microsoft.com/office/drawing/2014/main" id="{B2271C02-4729-484B-A87B-EE81402013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8" name="TextBox 7">
            <a:extLst>
              <a:ext uri="{FF2B5EF4-FFF2-40B4-BE49-F238E27FC236}">
                <a16:creationId xmlns:a16="http://schemas.microsoft.com/office/drawing/2014/main" id="{ED92D2A2-AA10-4049-806D-3FF846EC94F9}"/>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38522948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positive de séparation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0" y="2644381"/>
            <a:ext cx="10490200" cy="895218"/>
          </a:xfrm>
          <a:solidFill>
            <a:schemeClr val="tx2"/>
          </a:solidFill>
        </p:spPr>
        <p:txBody>
          <a:bodyPr wrap="square" lIns="576000" tIns="144000" rIns="288000" bIns="72000" anchor="b">
            <a:spAutoFit/>
          </a:bodyPr>
          <a:lstStyle>
            <a:lvl1pPr algn="l">
              <a:defRPr sz="4400">
                <a:solidFill>
                  <a:schemeClr val="bg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0" y="3539599"/>
            <a:ext cx="10490200" cy="990016"/>
          </a:xfrm>
          <a:noFill/>
        </p:spPr>
        <p:txBody>
          <a:bodyPr wrap="square" lIns="576000" tIns="360000" rIns="288000" bIns="14400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5" name="Picture 4">
            <a:extLst>
              <a:ext uri="{FF2B5EF4-FFF2-40B4-BE49-F238E27FC236}">
                <a16:creationId xmlns:a16="http://schemas.microsoft.com/office/drawing/2014/main" id="{02DAE213-7638-F546-9A4B-3A964C61CA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Tree>
    <p:extLst>
      <p:ext uri="{BB962C8B-B14F-4D97-AF65-F5344CB8AC3E}">
        <p14:creationId xmlns:p14="http://schemas.microsoft.com/office/powerpoint/2010/main" val="18650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u – texte et image_0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4622800" y="0"/>
            <a:ext cx="7569200" cy="6858000"/>
          </a:xfrm>
          <a:solidFill>
            <a:schemeClr val="tx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3498421" cy="1226453"/>
          </a:xfrm>
        </p:spPr>
        <p:txBody>
          <a:bodyPr anchor="b">
            <a:normAutofit/>
          </a:bodyPr>
          <a:lstStyle>
            <a:lvl1pPr algn="l">
              <a:defRPr sz="3200">
                <a:solidFill>
                  <a:schemeClr val="tx2"/>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577850" y="1879600"/>
            <a:ext cx="3498850" cy="4178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ajouter du texte</a:t>
            </a:r>
            <a:endParaRPr lang="en-US" dirty="0"/>
          </a:p>
        </p:txBody>
      </p:sp>
      <p:pic>
        <p:nvPicPr>
          <p:cNvPr id="8" name="Picture 7">
            <a:extLst>
              <a:ext uri="{FF2B5EF4-FFF2-40B4-BE49-F238E27FC236}">
                <a16:creationId xmlns:a16="http://schemas.microsoft.com/office/drawing/2014/main" id="{822A74BE-4215-FF45-A1EC-DFB5F0DE08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3" name="Slide Number Placeholder 2">
            <a:extLst>
              <a:ext uri="{FF2B5EF4-FFF2-40B4-BE49-F238E27FC236}">
                <a16:creationId xmlns:a16="http://schemas.microsoft.com/office/drawing/2014/main" id="{E10E0824-6C28-D14D-A4CF-0363F44991F1}"/>
              </a:ext>
            </a:extLst>
          </p:cNvPr>
          <p:cNvSpPr>
            <a:spLocks noGrp="1"/>
          </p:cNvSpPr>
          <p:nvPr>
            <p:ph type="sldNum" sz="quarter" idx="13"/>
          </p:nvPr>
        </p:nvSpPr>
        <p:spPr/>
        <p:txBody>
          <a:bodyPr/>
          <a:lstStyle>
            <a:lvl1pPr>
              <a:defRPr>
                <a:solidFill>
                  <a:schemeClr val="accent3"/>
                </a:solidFill>
              </a:defRPr>
            </a:lvl1pPr>
          </a:lstStyle>
          <a:p>
            <a:fld id="{6908DF14-A3FE-5F44-914B-8914F20321E2}" type="slidenum">
              <a:rPr lang="en-US" smtClean="0"/>
              <a:pPr/>
              <a:t>‹#›</a:t>
            </a:fld>
            <a:endParaRPr lang="en-US" dirty="0"/>
          </a:p>
        </p:txBody>
      </p:sp>
      <p:sp>
        <p:nvSpPr>
          <p:cNvPr id="12" name="TextBox 11">
            <a:extLst>
              <a:ext uri="{FF2B5EF4-FFF2-40B4-BE49-F238E27FC236}">
                <a16:creationId xmlns:a16="http://schemas.microsoft.com/office/drawing/2014/main" id="{E4ABC102-682B-444D-A95B-D084D2E81BED}"/>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Tree>
    <p:extLst>
      <p:ext uri="{BB962C8B-B14F-4D97-AF65-F5344CB8AC3E}">
        <p14:creationId xmlns:p14="http://schemas.microsoft.com/office/powerpoint/2010/main" val="3785120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u – texte et image_0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0" y="0"/>
            <a:ext cx="7569200" cy="6858000"/>
          </a:xfrm>
          <a:solidFill>
            <a:schemeClr val="tx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8147709" y="564247"/>
            <a:ext cx="3498421" cy="1226453"/>
          </a:xfrm>
        </p:spPr>
        <p:txBody>
          <a:bodyPr anchor="b">
            <a:normAutofit/>
          </a:bodyPr>
          <a:lstStyle>
            <a:lvl1pPr algn="l">
              <a:defRPr sz="3200">
                <a:solidFill>
                  <a:schemeClr val="tx2"/>
                </a:solidFill>
              </a:defRPr>
            </a:lvl1pPr>
          </a:lstStyle>
          <a:p>
            <a:r>
              <a:rPr lang="fr-FR" dirty="0"/>
              <a:t>Cliquez pour ajouter un titre</a:t>
            </a:r>
            <a:endParaRPr lang="en-US" dirty="0"/>
          </a:p>
        </p:txBody>
      </p:sp>
      <p:sp>
        <p:nvSpPr>
          <p:cNvPr id="9" name="Text Placeholder 2">
            <a:extLst>
              <a:ext uri="{FF2B5EF4-FFF2-40B4-BE49-F238E27FC236}">
                <a16:creationId xmlns:a16="http://schemas.microsoft.com/office/drawing/2014/main" id="{D3C759E5-317C-1143-A8BA-7E68F53932CE}"/>
              </a:ext>
            </a:extLst>
          </p:cNvPr>
          <p:cNvSpPr>
            <a:spLocks noGrp="1"/>
          </p:cNvSpPr>
          <p:nvPr>
            <p:ph type="body" sz="quarter" idx="12" hasCustomPrompt="1"/>
          </p:nvPr>
        </p:nvSpPr>
        <p:spPr>
          <a:xfrm>
            <a:off x="8147050" y="1879600"/>
            <a:ext cx="3498850" cy="4178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Cliquez pour ajouter du texte</a:t>
            </a:r>
            <a:endParaRPr lang="en-US" dirty="0"/>
          </a:p>
        </p:txBody>
      </p:sp>
      <p:sp>
        <p:nvSpPr>
          <p:cNvPr id="2" name="Slide Number Placeholder 1">
            <a:extLst>
              <a:ext uri="{FF2B5EF4-FFF2-40B4-BE49-F238E27FC236}">
                <a16:creationId xmlns:a16="http://schemas.microsoft.com/office/drawing/2014/main" id="{A6165D97-D5A1-394A-A261-51DADBB54499}"/>
              </a:ext>
            </a:extLst>
          </p:cNvPr>
          <p:cNvSpPr>
            <a:spLocks noGrp="1"/>
          </p:cNvSpPr>
          <p:nvPr>
            <p:ph type="sldNum" sz="quarter" idx="13"/>
          </p:nvPr>
        </p:nvSpPr>
        <p:spPr>
          <a:xfrm>
            <a:off x="11397600" y="6467560"/>
            <a:ext cx="488324" cy="253916"/>
          </a:xfrm>
        </p:spPr>
        <p:txBody>
          <a:bodyPr/>
          <a:lstStyle>
            <a:lvl1pPr>
              <a:defRPr>
                <a:solidFill>
                  <a:schemeClr val="accent4">
                    <a:lumMod val="10000"/>
                    <a:lumOff val="90000"/>
                  </a:schemeClr>
                </a:solidFill>
                <a:latin typeface="+mn-lt"/>
              </a:defRPr>
            </a:lvl1pPr>
          </a:lstStyle>
          <a:p>
            <a:fld id="{6908DF14-A3FE-5F44-914B-8914F20321E2}" type="slidenum">
              <a:rPr lang="en-US" smtClean="0"/>
              <a:pPr/>
              <a:t>‹#›</a:t>
            </a:fld>
            <a:endParaRPr lang="en-US" dirty="0"/>
          </a:p>
        </p:txBody>
      </p:sp>
      <p:sp>
        <p:nvSpPr>
          <p:cNvPr id="8" name="TextBox 7">
            <a:extLst>
              <a:ext uri="{FF2B5EF4-FFF2-40B4-BE49-F238E27FC236}">
                <a16:creationId xmlns:a16="http://schemas.microsoft.com/office/drawing/2014/main" id="{BD245A05-6059-E548-A2EE-9B882745062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spTree>
    <p:extLst>
      <p:ext uri="{BB962C8B-B14F-4D97-AF65-F5344CB8AC3E}">
        <p14:creationId xmlns:p14="http://schemas.microsoft.com/office/powerpoint/2010/main" val="2354633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u – texte et image_03">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22F21-BD70-B542-B986-23BB58BF717C}"/>
              </a:ext>
            </a:extLst>
          </p:cNvPr>
          <p:cNvSpPr/>
          <p:nvPr userDrawn="1"/>
        </p:nvSpPr>
        <p:spPr>
          <a:xfrm>
            <a:off x="8554720" y="0"/>
            <a:ext cx="36372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0" name="Picture Placeholder 9">
            <a:extLst>
              <a:ext uri="{FF2B5EF4-FFF2-40B4-BE49-F238E27FC236}">
                <a16:creationId xmlns:a16="http://schemas.microsoft.com/office/drawing/2014/main" id="{86ECF8EA-7340-E648-9D3E-FB6FD4C3EA6F}"/>
              </a:ext>
            </a:extLst>
          </p:cNvPr>
          <p:cNvSpPr>
            <a:spLocks noGrp="1"/>
          </p:cNvSpPr>
          <p:nvPr>
            <p:ph type="pic" sz="quarter" idx="10" hasCustomPrompt="1"/>
          </p:nvPr>
        </p:nvSpPr>
        <p:spPr>
          <a:xfrm>
            <a:off x="7137400" y="1574800"/>
            <a:ext cx="4254500" cy="3708400"/>
          </a:xfr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lumMod val="65000"/>
                  </a:schemeClr>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
        <p:nvSpPr>
          <p:cNvPr id="7" name="Title 1">
            <a:extLst>
              <a:ext uri="{FF2B5EF4-FFF2-40B4-BE49-F238E27FC236}">
                <a16:creationId xmlns:a16="http://schemas.microsoft.com/office/drawing/2014/main" id="{E0F01B54-7288-CE46-AAA2-B9AE695D8D91}"/>
              </a:ext>
            </a:extLst>
          </p:cNvPr>
          <p:cNvSpPr>
            <a:spLocks noGrp="1"/>
          </p:cNvSpPr>
          <p:nvPr>
            <p:ph type="ctrTitle" hasCustomPrompt="1"/>
          </p:nvPr>
        </p:nvSpPr>
        <p:spPr>
          <a:xfrm>
            <a:off x="578509" y="564247"/>
            <a:ext cx="5834991" cy="1102507"/>
          </a:xfrm>
        </p:spPr>
        <p:txBody>
          <a:bodyPr anchor="b">
            <a:normAutofit/>
          </a:bodyPr>
          <a:lstStyle>
            <a:lvl1pPr algn="l">
              <a:defRPr sz="3200">
                <a:solidFill>
                  <a:schemeClr val="tx2"/>
                </a:solidFill>
              </a:defRPr>
            </a:lvl1pPr>
          </a:lstStyle>
          <a:p>
            <a:r>
              <a:rPr lang="fr-FR" dirty="0"/>
              <a:t>Cliquez pour ajouter un titre</a:t>
            </a:r>
            <a:endParaRPr lang="en-US" dirty="0"/>
          </a:p>
        </p:txBody>
      </p:sp>
      <p:sp>
        <p:nvSpPr>
          <p:cNvPr id="8" name="Content Placeholder 7">
            <a:extLst>
              <a:ext uri="{FF2B5EF4-FFF2-40B4-BE49-F238E27FC236}">
                <a16:creationId xmlns:a16="http://schemas.microsoft.com/office/drawing/2014/main" id="{7D206E3D-AF5D-7E42-A275-5E8CD4FCAB6C}"/>
              </a:ext>
            </a:extLst>
          </p:cNvPr>
          <p:cNvSpPr>
            <a:spLocks noGrp="1"/>
          </p:cNvSpPr>
          <p:nvPr>
            <p:ph sz="quarter" idx="11" hasCustomPrompt="1"/>
          </p:nvPr>
        </p:nvSpPr>
        <p:spPr>
          <a:xfrm>
            <a:off x="577850" y="1770928"/>
            <a:ext cx="5835708" cy="4286972"/>
          </a:xfrm>
        </p:spPr>
        <p:txBody>
          <a:bodyPr/>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pPr lvl="0"/>
            <a:r>
              <a:rPr lang="fr-FR" dirty="0"/>
              <a:t>Cliquez pour ajouter du texte</a:t>
            </a:r>
            <a:endParaRPr lang="en-US" dirty="0"/>
          </a:p>
        </p:txBody>
      </p:sp>
      <p:sp>
        <p:nvSpPr>
          <p:cNvPr id="12" name="Slide Number Placeholder 5">
            <a:extLst>
              <a:ext uri="{FF2B5EF4-FFF2-40B4-BE49-F238E27FC236}">
                <a16:creationId xmlns:a16="http://schemas.microsoft.com/office/drawing/2014/main" id="{59EBBB3B-7951-D249-918A-8E2C9BFEEF53}"/>
              </a:ext>
            </a:extLst>
          </p:cNvPr>
          <p:cNvSpPr>
            <a:spLocks noGrp="1"/>
          </p:cNvSpPr>
          <p:nvPr>
            <p:ph type="sldNum" sz="quarter" idx="4"/>
          </p:nvPr>
        </p:nvSpPr>
        <p:spPr>
          <a:xfrm>
            <a:off x="11396507" y="6467559"/>
            <a:ext cx="488324" cy="253916"/>
          </a:xfrm>
          <a:prstGeom prst="rect">
            <a:avLst/>
          </a:prstGeom>
        </p:spPr>
        <p:txBody>
          <a:bodyPr vert="horz" lIns="91440" tIns="45720" rIns="91440" bIns="45720" rtlCol="0" anchor="ctr"/>
          <a:lstStyle>
            <a:lvl1pPr algn="r">
              <a:defRPr sz="1000" b="0" i="0">
                <a:solidFill>
                  <a:schemeClr val="accent4">
                    <a:lumMod val="10000"/>
                    <a:lumOff val="90000"/>
                  </a:schemeClr>
                </a:solidFill>
                <a:latin typeface="+mn-lt"/>
              </a:defRPr>
            </a:lvl1pPr>
          </a:lstStyle>
          <a:p>
            <a:fld id="{6908DF14-A3FE-5F44-914B-8914F20321E2}" type="slidenum">
              <a:rPr lang="en-US" smtClean="0"/>
              <a:pPr/>
              <a:t>‹#›</a:t>
            </a:fld>
            <a:endParaRPr lang="en-US" dirty="0"/>
          </a:p>
        </p:txBody>
      </p:sp>
      <p:sp>
        <p:nvSpPr>
          <p:cNvPr id="15" name="TextBox 14">
            <a:extLst>
              <a:ext uri="{FF2B5EF4-FFF2-40B4-BE49-F238E27FC236}">
                <a16:creationId xmlns:a16="http://schemas.microsoft.com/office/drawing/2014/main" id="{381C96E3-25C9-1D42-BC3D-67480E0DC034}"/>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pic>
        <p:nvPicPr>
          <p:cNvPr id="9" name="Picture 8">
            <a:extLst>
              <a:ext uri="{FF2B5EF4-FFF2-40B4-BE49-F238E27FC236}">
                <a16:creationId xmlns:a16="http://schemas.microsoft.com/office/drawing/2014/main" id="{DB5B1783-94AD-6E41-AF3C-7DE6F87CE9E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Tree>
    <p:extLst>
      <p:ext uri="{BB962C8B-B14F-4D97-AF65-F5344CB8AC3E}">
        <p14:creationId xmlns:p14="http://schemas.microsoft.com/office/powerpoint/2010/main" val="1205000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 image seulem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554F70-492F-314D-BE6B-F8B3888E63D8}"/>
              </a:ext>
            </a:extLst>
          </p:cNvPr>
          <p:cNvSpPr>
            <a:spLocks noGrp="1"/>
          </p:cNvSpPr>
          <p:nvPr>
            <p:ph type="sldNum" sz="quarter" idx="10"/>
          </p:nvPr>
        </p:nvSpPr>
        <p:spPr/>
        <p:txBody>
          <a:bodyPr/>
          <a:lstStyle>
            <a:lvl1pPr>
              <a:defRPr>
                <a:latin typeface="+mn-lt"/>
              </a:defRPr>
            </a:lvl1pPr>
          </a:lstStyle>
          <a:p>
            <a:fld id="{6908DF14-A3FE-5F44-914B-8914F20321E2}" type="slidenum">
              <a:rPr lang="en-US" smtClean="0"/>
              <a:pPr/>
              <a:t>‹#›</a:t>
            </a:fld>
            <a:endParaRPr lang="en-US" dirty="0"/>
          </a:p>
        </p:txBody>
      </p:sp>
      <p:sp>
        <p:nvSpPr>
          <p:cNvPr id="8" name="TextBox 7">
            <a:extLst>
              <a:ext uri="{FF2B5EF4-FFF2-40B4-BE49-F238E27FC236}">
                <a16:creationId xmlns:a16="http://schemas.microsoft.com/office/drawing/2014/main" id="{9875C2DE-A815-D64F-92A1-6CFD11250DAA}"/>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4">
                    <a:lumMod val="10000"/>
                    <a:lumOff val="90000"/>
                  </a:schemeClr>
                </a:solidFill>
                <a:latin typeface="+mn-lt"/>
              </a:rPr>
              <a:t>Propriété de Moneris, information confidentielle</a:t>
            </a:r>
            <a:endParaRPr lang="en-CA" sz="1000" b="0" i="0" dirty="0">
              <a:solidFill>
                <a:schemeClr val="accent4">
                  <a:lumMod val="10000"/>
                  <a:lumOff val="90000"/>
                </a:schemeClr>
              </a:solidFill>
              <a:latin typeface="+mn-lt"/>
            </a:endParaRPr>
          </a:p>
        </p:txBody>
      </p:sp>
      <p:pic>
        <p:nvPicPr>
          <p:cNvPr id="9" name="Picture 8">
            <a:extLst>
              <a:ext uri="{FF2B5EF4-FFF2-40B4-BE49-F238E27FC236}">
                <a16:creationId xmlns:a16="http://schemas.microsoft.com/office/drawing/2014/main" id="{D44425A6-36CC-CC4F-A60D-D08273CE4A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7388"/>
          </a:xfrm>
          <a:prstGeom prst="rect">
            <a:avLst/>
          </a:prstGeom>
        </p:spPr>
      </p:pic>
      <p:sp>
        <p:nvSpPr>
          <p:cNvPr id="5" name="Picture Placeholder 4"/>
          <p:cNvSpPr>
            <a:spLocks noGrp="1"/>
          </p:cNvSpPr>
          <p:nvPr>
            <p:ph type="pic" sz="quarter" idx="12" hasCustomPrompt="1"/>
          </p:nvPr>
        </p:nvSpPr>
        <p:spPr>
          <a:xfrm>
            <a:off x="0" y="-1"/>
            <a:ext cx="12192000" cy="5983941"/>
          </a:xfrm>
          <a:solidFill>
            <a:schemeClr val="tx1"/>
          </a:solidFill>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pour ajouter une image</a:t>
            </a:r>
            <a:endParaRPr lang="en-US" dirty="0"/>
          </a:p>
        </p:txBody>
      </p:sp>
    </p:spTree>
    <p:extLst>
      <p:ext uri="{BB962C8B-B14F-4D97-AF65-F5344CB8AC3E}">
        <p14:creationId xmlns:p14="http://schemas.microsoft.com/office/powerpoint/2010/main" val="402107892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texte seul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5552D-55CA-C545-9693-05ABED866F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8" name="Text Placeholder 10">
            <a:extLst>
              <a:ext uri="{FF2B5EF4-FFF2-40B4-BE49-F238E27FC236}">
                <a16:creationId xmlns:a16="http://schemas.microsoft.com/office/drawing/2014/main" id="{B35D2E36-6CA1-BC4A-8F3C-446350544E6F}"/>
              </a:ext>
            </a:extLst>
          </p:cNvPr>
          <p:cNvSpPr>
            <a:spLocks noGrp="1"/>
          </p:cNvSpPr>
          <p:nvPr>
            <p:ph type="body" sz="quarter" idx="11" hasCustomPrompt="1"/>
          </p:nvPr>
        </p:nvSpPr>
        <p:spPr>
          <a:xfrm>
            <a:off x="1219200" y="1859209"/>
            <a:ext cx="9753600" cy="3139582"/>
          </a:xfrm>
        </p:spPr>
        <p:txBody>
          <a:bodyPr anchor="ctr">
            <a:normAutofit/>
          </a:bodyPr>
          <a:lstStyle>
            <a:lvl1pPr algn="ctr">
              <a:defRPr sz="3600" b="0" i="0">
                <a:solidFill>
                  <a:schemeClr val="tx2"/>
                </a:solidFill>
                <a:latin typeface="Barlow Light" pitchFamily="2" charset="77"/>
              </a:defRPr>
            </a:lvl1pPr>
          </a:lstStyle>
          <a:p>
            <a:pPr lvl="0"/>
            <a:r>
              <a:rPr lang="fr-FR" dirty="0"/>
              <a:t>Cliquez pour ajouter du texte</a:t>
            </a:r>
            <a:endParaRPr lang="en-US" dirty="0"/>
          </a:p>
        </p:txBody>
      </p:sp>
      <p:pic>
        <p:nvPicPr>
          <p:cNvPr id="9" name="Picture 8">
            <a:extLst>
              <a:ext uri="{FF2B5EF4-FFF2-40B4-BE49-F238E27FC236}">
                <a16:creationId xmlns:a16="http://schemas.microsoft.com/office/drawing/2014/main" id="{F03F85EF-591B-7143-8B99-7DB6EC5426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0" name="Picture 9">
            <a:extLst>
              <a:ext uri="{FF2B5EF4-FFF2-40B4-BE49-F238E27FC236}">
                <a16:creationId xmlns:a16="http://schemas.microsoft.com/office/drawing/2014/main" id="{666E8094-55FE-894B-BF28-DE1FD90D515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spTree>
    <p:extLst>
      <p:ext uri="{BB962C8B-B14F-4D97-AF65-F5344CB8AC3E}">
        <p14:creationId xmlns:p14="http://schemas.microsoft.com/office/powerpoint/2010/main" val="2152502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positive de mise en évidence – imag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30A84E-98C5-6542-9B34-B48633B8A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sp>
        <p:nvSpPr>
          <p:cNvPr id="5" name="Text Placeholder 10">
            <a:extLst>
              <a:ext uri="{FF2B5EF4-FFF2-40B4-BE49-F238E27FC236}">
                <a16:creationId xmlns:a16="http://schemas.microsoft.com/office/drawing/2014/main" id="{B72D8283-A0C4-1243-928B-E1523B1748F9}"/>
              </a:ext>
            </a:extLst>
          </p:cNvPr>
          <p:cNvSpPr>
            <a:spLocks noGrp="1"/>
          </p:cNvSpPr>
          <p:nvPr>
            <p:ph type="body" sz="quarter" idx="10" hasCustomPrompt="1"/>
          </p:nvPr>
        </p:nvSpPr>
        <p:spPr>
          <a:xfrm>
            <a:off x="2718816" y="1700784"/>
            <a:ext cx="6754368" cy="3456432"/>
          </a:xfrm>
          <a:solidFill>
            <a:schemeClr val="bg1"/>
          </a:solidFill>
        </p:spPr>
        <p:txBody>
          <a:bodyPr lIns="360000" rIns="360000" anchor="ctr">
            <a:normAutofit/>
          </a:bodyPr>
          <a:lstStyle>
            <a:lvl1pPr algn="l">
              <a:defRPr sz="3200" b="1" i="0">
                <a:solidFill>
                  <a:schemeClr val="tx2"/>
                </a:solidFill>
                <a:latin typeface="Nunito Sans ExtraBold" panose="00000900000000000000" pitchFamily="2" charset="0"/>
              </a:defRPr>
            </a:lvl1pPr>
          </a:lstStyle>
          <a:p>
            <a:pPr lvl="0"/>
            <a:r>
              <a:rPr lang="fr-FR" dirty="0"/>
              <a:t>Cliquez pour ajouter du texte</a:t>
            </a:r>
            <a:endParaRPr lang="en-US" dirty="0"/>
          </a:p>
        </p:txBody>
      </p:sp>
      <p:sp>
        <p:nvSpPr>
          <p:cNvPr id="13" name="Picture Placeholder 12">
            <a:extLst>
              <a:ext uri="{FF2B5EF4-FFF2-40B4-BE49-F238E27FC236}">
                <a16:creationId xmlns:a16="http://schemas.microsoft.com/office/drawing/2014/main" id="{514B69EE-362A-344B-93F7-FBF065099DBA}"/>
              </a:ext>
            </a:extLst>
          </p:cNvPr>
          <p:cNvSpPr>
            <a:spLocks noGrp="1"/>
          </p:cNvSpPr>
          <p:nvPr>
            <p:ph type="pic" sz="quarter" idx="11" hasCustomPrompt="1"/>
          </p:nvPr>
        </p:nvSpPr>
        <p:spPr>
          <a:xfrm>
            <a:off x="0" y="0"/>
            <a:ext cx="12192000" cy="6858000"/>
          </a:xfrm>
          <a:custGeom>
            <a:avLst/>
            <a:gdLst>
              <a:gd name="connsiteX0" fmla="*/ 2719388 w 12192000"/>
              <a:gd name="connsiteY0" fmla="*/ 1700213 h 6858000"/>
              <a:gd name="connsiteX1" fmla="*/ 2719388 w 12192000"/>
              <a:gd name="connsiteY1" fmla="*/ 5157788 h 6858000"/>
              <a:gd name="connsiteX2" fmla="*/ 9472613 w 12192000"/>
              <a:gd name="connsiteY2" fmla="*/ 5157788 h 6858000"/>
              <a:gd name="connsiteX3" fmla="*/ 9472613 w 12192000"/>
              <a:gd name="connsiteY3" fmla="*/ 170021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719388" y="1700213"/>
                </a:moveTo>
                <a:lnTo>
                  <a:pt x="2719388" y="5157788"/>
                </a:lnTo>
                <a:lnTo>
                  <a:pt x="9472613" y="5157788"/>
                </a:lnTo>
                <a:lnTo>
                  <a:pt x="9472613" y="1700213"/>
                </a:lnTo>
                <a:close/>
                <a:moveTo>
                  <a:pt x="0" y="0"/>
                </a:moveTo>
                <a:lnTo>
                  <a:pt x="12192000" y="0"/>
                </a:lnTo>
                <a:lnTo>
                  <a:pt x="12192000" y="6858000"/>
                </a:lnTo>
                <a:lnTo>
                  <a:pt x="0" y="6858000"/>
                </a:lnTo>
                <a:close/>
              </a:path>
            </a:pathLst>
          </a:custGeom>
          <a:solidFill>
            <a:schemeClr val="tx1"/>
          </a:solidFill>
        </p:spPr>
        <p:txBody>
          <a:bodyPr wrap="square">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fr-FR" dirty="0"/>
              <a:t>Cliquez sur l’icône au centre de la diapositive pour ajouter une image ou glissez-déposez une image ici</a:t>
            </a:r>
            <a:endParaRPr lang="en-US" dirty="0"/>
          </a:p>
        </p:txBody>
      </p:sp>
      <p:sp>
        <p:nvSpPr>
          <p:cNvPr id="9" name="Rectangle 8">
            <a:extLst>
              <a:ext uri="{FF2B5EF4-FFF2-40B4-BE49-F238E27FC236}">
                <a16:creationId xmlns:a16="http://schemas.microsoft.com/office/drawing/2014/main" id="{4AB3C81D-EA33-2245-99E9-51ADE2FF313F}"/>
              </a:ext>
            </a:extLst>
          </p:cNvPr>
          <p:cNvSpPr/>
          <p:nvPr userDrawn="1"/>
        </p:nvSpPr>
        <p:spPr>
          <a:xfrm>
            <a:off x="-1264023" y="0"/>
            <a:ext cx="1264023" cy="1464604"/>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lIns="144000" tIns="108000" rIns="144000" bIns="108000" rtlCol="0" anchor="ctr">
            <a:spAutoFit/>
          </a:bodyPr>
          <a:lstStyle/>
          <a:p>
            <a:pPr algn="l"/>
            <a:r>
              <a:rPr lang="fr-FR" sz="900" dirty="0">
                <a:solidFill>
                  <a:schemeClr val="bg1"/>
                </a:solidFill>
              </a:rPr>
              <a:t>Téléchargez </a:t>
            </a:r>
          </a:p>
          <a:p>
            <a:pPr algn="l"/>
            <a:r>
              <a:rPr lang="fr-FR" sz="900" dirty="0">
                <a:solidFill>
                  <a:schemeClr val="bg1"/>
                </a:solidFill>
              </a:rPr>
              <a:t>les images d’arrière-plan approuvées qui représentent la marque dans la bibliothèque de la marque sur </a:t>
            </a:r>
          </a:p>
          <a:p>
            <a:pPr algn="l"/>
            <a:r>
              <a:rPr lang="fr-FR" sz="900" dirty="0">
                <a:solidFill>
                  <a:schemeClr val="bg1"/>
                </a:solidFill>
              </a:rPr>
              <a:t>Moneris et moi.</a:t>
            </a:r>
            <a:endParaRPr lang="en-US" sz="900" dirty="0">
              <a:solidFill>
                <a:schemeClr val="bg1"/>
              </a:solidFill>
            </a:endParaRPr>
          </a:p>
        </p:txBody>
      </p:sp>
    </p:spTree>
    <p:extLst>
      <p:ext uri="{BB962C8B-B14F-4D97-AF65-F5344CB8AC3E}">
        <p14:creationId xmlns:p14="http://schemas.microsoft.com/office/powerpoint/2010/main" val="2155834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anim calcmode="lin" valueType="num">
                                      <p:cBhvr>
                                        <p:cTn id="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1">
            <p:tnLst>
              <p:par>
                <p:cTn presetID="42"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ppt_x</p:attrName>
                        </p:attrNameLst>
                      </p:cBhvr>
                      <p:tavLst>
                        <p:tav tm="0">
                          <p:val>
                            <p:strVal val="#ppt_x"/>
                          </p:val>
                        </p:tav>
                        <p:tav tm="100000">
                          <p:val>
                            <p:strVal val="#ppt_x"/>
                          </p:val>
                        </p:tav>
                      </p:tavLst>
                    </p:anim>
                    <p:anim calcmode="lin" valueType="num">
                      <p:cBhvr>
                        <p:cTn dur="10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positive de remerci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5552D-55CA-C545-9693-05ABED866F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87150" y="6213912"/>
            <a:ext cx="409665" cy="377388"/>
          </a:xfrm>
          <a:prstGeom prst="rect">
            <a:avLst/>
          </a:prstGeom>
        </p:spPr>
      </p:pic>
      <p:pic>
        <p:nvPicPr>
          <p:cNvPr id="16" name="Picture 15">
            <a:extLst>
              <a:ext uri="{FF2B5EF4-FFF2-40B4-BE49-F238E27FC236}">
                <a16:creationId xmlns:a16="http://schemas.microsoft.com/office/drawing/2014/main" id="{1D431E08-7705-0E40-8C8B-520393B723A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15984" y="-387959"/>
            <a:ext cx="1951583" cy="1951583"/>
          </a:xfrm>
          <a:prstGeom prst="rect">
            <a:avLst/>
          </a:prstGeom>
        </p:spPr>
      </p:pic>
      <p:pic>
        <p:nvPicPr>
          <p:cNvPr id="18" name="Picture 17">
            <a:extLst>
              <a:ext uri="{FF2B5EF4-FFF2-40B4-BE49-F238E27FC236}">
                <a16:creationId xmlns:a16="http://schemas.microsoft.com/office/drawing/2014/main" id="{EF8774C8-AE6A-7F41-AEDF-921D956572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10800000">
            <a:off x="313473" y="5312664"/>
            <a:ext cx="1951583" cy="1951583"/>
          </a:xfrm>
          <a:prstGeom prst="rect">
            <a:avLst/>
          </a:prstGeom>
        </p:spPr>
      </p:pic>
      <p:pic>
        <p:nvPicPr>
          <p:cNvPr id="6" name="Picture 5">
            <a:extLst>
              <a:ext uri="{FF2B5EF4-FFF2-40B4-BE49-F238E27FC236}">
                <a16:creationId xmlns:a16="http://schemas.microsoft.com/office/drawing/2014/main" id="{C76DADFA-9AE6-2049-A59C-D5FD7024ED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56981" y="1712696"/>
            <a:ext cx="6878039" cy="3600155"/>
          </a:xfrm>
          <a:prstGeom prst="rect">
            <a:avLst/>
          </a:prstGeom>
        </p:spPr>
      </p:pic>
    </p:spTree>
    <p:extLst>
      <p:ext uri="{BB962C8B-B14F-4D97-AF65-F5344CB8AC3E}">
        <p14:creationId xmlns:p14="http://schemas.microsoft.com/office/powerpoint/2010/main" val="1267364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apositive de titre – sac d’achat">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1219200" y="2166089"/>
            <a:ext cx="9753600" cy="1020863"/>
          </a:xfrm>
        </p:spPr>
        <p:txBody>
          <a:bodyPr>
            <a:normAutofit/>
          </a:bodyPr>
          <a:lstStyle>
            <a:lvl1pPr marL="0" indent="0" algn="ctr">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1219200" y="944810"/>
            <a:ext cx="9753600" cy="1129203"/>
          </a:xfrm>
        </p:spPr>
        <p:txBody>
          <a:bodyPr anchor="b">
            <a:normAutofit/>
          </a:bodyPr>
          <a:lstStyle>
            <a:lvl1pPr algn="ctr">
              <a:defRPr sz="4400">
                <a:solidFill>
                  <a:schemeClr val="tx1"/>
                </a:solidFill>
              </a:defRPr>
            </a:lvl1pPr>
          </a:lstStyle>
          <a:p>
            <a:r>
              <a:rPr lang="fr-FR" dirty="0"/>
              <a:t>Cliquez pour ajouter un titre</a:t>
            </a:r>
            <a:endParaRPr lang="en-US" dirty="0"/>
          </a:p>
        </p:txBody>
      </p:sp>
      <p:pic>
        <p:nvPicPr>
          <p:cNvPr id="6" name="Picture 5">
            <a:extLst>
              <a:ext uri="{FF2B5EF4-FFF2-40B4-BE49-F238E27FC236}">
                <a16:creationId xmlns:a16="http://schemas.microsoft.com/office/drawing/2014/main" id="{DAE17C32-06FE-3547-8C16-DF0128CAB81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32491" y="3402105"/>
            <a:ext cx="2727018" cy="3455895"/>
          </a:xfrm>
          <a:prstGeom prst="rect">
            <a:avLst/>
          </a:prstGeom>
        </p:spPr>
      </p:pic>
      <p:pic>
        <p:nvPicPr>
          <p:cNvPr id="8" name="Picture 7">
            <a:extLst>
              <a:ext uri="{FF2B5EF4-FFF2-40B4-BE49-F238E27FC236}">
                <a16:creationId xmlns:a16="http://schemas.microsoft.com/office/drawing/2014/main" id="{C8E39737-2BDB-BF4E-80D7-BFFC9A3149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40" cy="462945"/>
          </a:xfrm>
          <a:prstGeom prst="rect">
            <a:avLst/>
          </a:prstGeom>
        </p:spPr>
      </p:pic>
    </p:spTree>
    <p:extLst>
      <p:ext uri="{BB962C8B-B14F-4D97-AF65-F5344CB8AC3E}">
        <p14:creationId xmlns:p14="http://schemas.microsoft.com/office/powerpoint/2010/main" val="3871459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apositive de titre – chien">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68D512-2005-F446-86F0-A83D6EE91C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09"/>
          <a:stretch/>
        </p:blipFill>
        <p:spPr>
          <a:xfrm>
            <a:off x="2793200" y="3255914"/>
            <a:ext cx="5408537" cy="3602086"/>
          </a:xfrm>
          <a:prstGeom prst="rect">
            <a:avLst/>
          </a:prstGeom>
        </p:spPr>
      </p:pic>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1219200" y="2166089"/>
            <a:ext cx="9753600" cy="1020863"/>
          </a:xfrm>
        </p:spPr>
        <p:txBody>
          <a:bodyPr>
            <a:normAutofit/>
          </a:bodyPr>
          <a:lstStyle>
            <a:lvl1pPr marL="0" indent="0" algn="ctr">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1219200" y="944810"/>
            <a:ext cx="9753600" cy="1129203"/>
          </a:xfrm>
        </p:spPr>
        <p:txBody>
          <a:bodyPr anchor="b">
            <a:normAutofit/>
          </a:bodyPr>
          <a:lstStyle>
            <a:lvl1pPr algn="ctr">
              <a:defRPr sz="4400">
                <a:solidFill>
                  <a:schemeClr val="tx1"/>
                </a:solidFill>
              </a:defRPr>
            </a:lvl1pPr>
          </a:lstStyle>
          <a:p>
            <a:r>
              <a:rPr lang="fr-FR" dirty="0"/>
              <a:t>Cliquez pour ajouter un titre</a:t>
            </a:r>
            <a:endParaRPr lang="en-US" dirty="0"/>
          </a:p>
        </p:txBody>
      </p:sp>
      <p:pic>
        <p:nvPicPr>
          <p:cNvPr id="7" name="Picture 6">
            <a:extLst>
              <a:ext uri="{FF2B5EF4-FFF2-40B4-BE49-F238E27FC236}">
                <a16:creationId xmlns:a16="http://schemas.microsoft.com/office/drawing/2014/main" id="{13468F22-47B6-7341-B31B-67D81FD49B6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40" cy="462945"/>
          </a:xfrm>
          <a:prstGeom prst="rect">
            <a:avLst/>
          </a:prstGeom>
        </p:spPr>
      </p:pic>
    </p:spTree>
    <p:extLst>
      <p:ext uri="{BB962C8B-B14F-4D97-AF65-F5344CB8AC3E}">
        <p14:creationId xmlns:p14="http://schemas.microsoft.com/office/powerpoint/2010/main" val="830274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apositive de titre – microphon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1219200" y="2166089"/>
            <a:ext cx="9753600" cy="1020863"/>
          </a:xfrm>
        </p:spPr>
        <p:txBody>
          <a:bodyPr>
            <a:normAutofit/>
          </a:bodyPr>
          <a:lstStyle>
            <a:lvl1pPr marL="0" indent="0" algn="ctr">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1219200" y="944810"/>
            <a:ext cx="9753600" cy="1129203"/>
          </a:xfrm>
        </p:spPr>
        <p:txBody>
          <a:bodyPr anchor="b">
            <a:normAutofit/>
          </a:bodyPr>
          <a:lstStyle>
            <a:lvl1pPr algn="ctr">
              <a:defRPr sz="4400">
                <a:solidFill>
                  <a:schemeClr val="tx1"/>
                </a:solidFill>
              </a:defRPr>
            </a:lvl1pPr>
          </a:lstStyle>
          <a:p>
            <a:r>
              <a:rPr lang="fr-FR" dirty="0"/>
              <a:t>Cliquez pour ajouter un titre</a:t>
            </a:r>
            <a:endParaRPr lang="en-US" dirty="0"/>
          </a:p>
        </p:txBody>
      </p:sp>
      <p:pic>
        <p:nvPicPr>
          <p:cNvPr id="7" name="Picture 6">
            <a:extLst>
              <a:ext uri="{FF2B5EF4-FFF2-40B4-BE49-F238E27FC236}">
                <a16:creationId xmlns:a16="http://schemas.microsoft.com/office/drawing/2014/main" id="{6BB102D4-661D-494B-A30B-0B18A0A0A0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097648" y="2673179"/>
            <a:ext cx="3800426" cy="4184822"/>
          </a:xfrm>
          <a:prstGeom prst="rect">
            <a:avLst/>
          </a:prstGeom>
        </p:spPr>
      </p:pic>
      <p:pic>
        <p:nvPicPr>
          <p:cNvPr id="6" name="Picture 5">
            <a:extLst>
              <a:ext uri="{FF2B5EF4-FFF2-40B4-BE49-F238E27FC236}">
                <a16:creationId xmlns:a16="http://schemas.microsoft.com/office/drawing/2014/main" id="{95006A85-E2CF-0B4B-868E-24C7CAF571B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39" cy="462945"/>
          </a:xfrm>
          <a:prstGeom prst="rect">
            <a:avLst/>
          </a:prstGeom>
        </p:spPr>
      </p:pic>
    </p:spTree>
    <p:extLst>
      <p:ext uri="{BB962C8B-B14F-4D97-AF65-F5344CB8AC3E}">
        <p14:creationId xmlns:p14="http://schemas.microsoft.com/office/powerpoint/2010/main" val="1278701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séparation_0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426B54-65C6-A742-9663-1CAAA6577FEF}"/>
              </a:ext>
            </a:extLst>
          </p:cNvPr>
          <p:cNvSpPr/>
          <p:nvPr userDrawn="1"/>
        </p:nvSpPr>
        <p:spPr>
          <a:xfrm>
            <a:off x="6387353" y="3697941"/>
            <a:ext cx="5804647" cy="3160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4" name="Rectangle 3">
            <a:extLst>
              <a:ext uri="{FF2B5EF4-FFF2-40B4-BE49-F238E27FC236}">
                <a16:creationId xmlns:a16="http://schemas.microsoft.com/office/drawing/2014/main" id="{998F2288-4311-AF43-90F0-D8CB9106D198}"/>
              </a:ext>
            </a:extLst>
          </p:cNvPr>
          <p:cNvSpPr/>
          <p:nvPr userDrawn="1"/>
        </p:nvSpPr>
        <p:spPr>
          <a:xfrm>
            <a:off x="0" y="0"/>
            <a:ext cx="9668435" cy="5271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587375" y="1226953"/>
            <a:ext cx="8274050" cy="1817087"/>
          </a:xfrm>
        </p:spPr>
        <p:txBody>
          <a:bodyPr anchor="b">
            <a:normAutofit/>
          </a:bodyPr>
          <a:lstStyle>
            <a:lvl1pPr algn="l">
              <a:defRPr sz="4400">
                <a:solidFill>
                  <a:schemeClr val="bg1"/>
                </a:solidFill>
              </a:defRPr>
            </a:lvl1pPr>
          </a:lstStyle>
          <a:p>
            <a:r>
              <a:rPr lang="fr-FR" dirty="0"/>
              <a:t>Cliquez pour ajouter un titre</a:t>
            </a:r>
            <a:endParaRPr lang="en-US" dirty="0"/>
          </a:p>
        </p:txBody>
      </p:sp>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587375" y="3136116"/>
            <a:ext cx="8274050" cy="1315951"/>
          </a:xfrm>
        </p:spPr>
        <p:txBody>
          <a:bodyPr>
            <a:normAutofit/>
          </a:bodyPr>
          <a:lstStyle>
            <a:lvl1pPr marL="0" indent="0" algn="l">
              <a:buNone/>
              <a:defRPr sz="2800" b="0" i="0">
                <a:solidFill>
                  <a:schemeClr val="bg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pic>
        <p:nvPicPr>
          <p:cNvPr id="8" name="Picture 7">
            <a:extLst>
              <a:ext uri="{FF2B5EF4-FFF2-40B4-BE49-F238E27FC236}">
                <a16:creationId xmlns:a16="http://schemas.microsoft.com/office/drawing/2014/main" id="{7C5FFD67-5C25-D740-8B25-1D7D141529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Tree>
    <p:extLst>
      <p:ext uri="{BB962C8B-B14F-4D97-AF65-F5344CB8AC3E}">
        <p14:creationId xmlns:p14="http://schemas.microsoft.com/office/powerpoint/2010/main" val="15071286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apositive de titre – café">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1219200" y="2166089"/>
            <a:ext cx="9753600" cy="1020863"/>
          </a:xfrm>
        </p:spPr>
        <p:txBody>
          <a:bodyPr>
            <a:normAutofit/>
          </a:bodyPr>
          <a:lstStyle>
            <a:lvl1pPr marL="0" indent="0" algn="ctr">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1219200" y="944810"/>
            <a:ext cx="9753600" cy="1129203"/>
          </a:xfrm>
        </p:spPr>
        <p:txBody>
          <a:bodyPr anchor="b">
            <a:normAutofit/>
          </a:bodyPr>
          <a:lstStyle>
            <a:lvl1pPr algn="ctr">
              <a:defRPr sz="4400">
                <a:solidFill>
                  <a:schemeClr val="tx1"/>
                </a:solidFill>
              </a:defRPr>
            </a:lvl1pPr>
          </a:lstStyle>
          <a:p>
            <a:r>
              <a:rPr lang="fr-FR" dirty="0"/>
              <a:t>Cliquez pour ajouter un titre</a:t>
            </a:r>
            <a:endParaRPr lang="en-US" dirty="0"/>
          </a:p>
        </p:txBody>
      </p:sp>
      <p:pic>
        <p:nvPicPr>
          <p:cNvPr id="6" name="Picture 5">
            <a:extLst>
              <a:ext uri="{FF2B5EF4-FFF2-40B4-BE49-F238E27FC236}">
                <a16:creationId xmlns:a16="http://schemas.microsoft.com/office/drawing/2014/main" id="{DAAC6964-7274-6642-A502-4EE8DCB4AD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5064" y="3455894"/>
            <a:ext cx="6001872" cy="3402106"/>
          </a:xfrm>
          <a:prstGeom prst="rect">
            <a:avLst/>
          </a:prstGeom>
        </p:spPr>
      </p:pic>
      <p:pic>
        <p:nvPicPr>
          <p:cNvPr id="7" name="Picture 6">
            <a:extLst>
              <a:ext uri="{FF2B5EF4-FFF2-40B4-BE49-F238E27FC236}">
                <a16:creationId xmlns:a16="http://schemas.microsoft.com/office/drawing/2014/main" id="{643CDDCC-468F-2541-A8C4-2E68A833BA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39" cy="462945"/>
          </a:xfrm>
          <a:prstGeom prst="rect">
            <a:avLst/>
          </a:prstGeom>
        </p:spPr>
      </p:pic>
    </p:spTree>
    <p:extLst>
      <p:ext uri="{BB962C8B-B14F-4D97-AF65-F5344CB8AC3E}">
        <p14:creationId xmlns:p14="http://schemas.microsoft.com/office/powerpoint/2010/main" val="35179120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apositive de titre – projecteur">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1219200" y="4425195"/>
            <a:ext cx="9753600" cy="1020863"/>
          </a:xfrm>
        </p:spPr>
        <p:txBody>
          <a:bodyPr>
            <a:normAutofit/>
          </a:bodyPr>
          <a:lstStyle>
            <a:lvl1pPr marL="0" indent="0" algn="ctr">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1219200" y="3203916"/>
            <a:ext cx="9753600" cy="1129203"/>
          </a:xfrm>
        </p:spPr>
        <p:txBody>
          <a:bodyPr anchor="b">
            <a:normAutofit/>
          </a:bodyPr>
          <a:lstStyle>
            <a:lvl1pPr algn="ctr">
              <a:defRPr sz="4400">
                <a:solidFill>
                  <a:schemeClr val="tx2"/>
                </a:solidFill>
              </a:defRPr>
            </a:lvl1pPr>
          </a:lstStyle>
          <a:p>
            <a:r>
              <a:rPr lang="fr-FR" dirty="0"/>
              <a:t>Cliquez pour ajouter un titre</a:t>
            </a:r>
            <a:endParaRPr lang="en-US" dirty="0"/>
          </a:p>
        </p:txBody>
      </p:sp>
      <p:pic>
        <p:nvPicPr>
          <p:cNvPr id="9" name="Picture 8">
            <a:extLst>
              <a:ext uri="{FF2B5EF4-FFF2-40B4-BE49-F238E27FC236}">
                <a16:creationId xmlns:a16="http://schemas.microsoft.com/office/drawing/2014/main" id="{3929BDFC-E842-3C44-91DD-D84848BAE9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348629" y="10681"/>
            <a:ext cx="3494741" cy="3473380"/>
          </a:xfrm>
          <a:prstGeom prst="rect">
            <a:avLst/>
          </a:prstGeom>
        </p:spPr>
      </p:pic>
      <p:pic>
        <p:nvPicPr>
          <p:cNvPr id="7" name="Picture 6">
            <a:extLst>
              <a:ext uri="{FF2B5EF4-FFF2-40B4-BE49-F238E27FC236}">
                <a16:creationId xmlns:a16="http://schemas.microsoft.com/office/drawing/2014/main" id="{3CF97FC4-B2FF-694B-AF51-034C2B95A5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40" cy="462945"/>
          </a:xfrm>
          <a:prstGeom prst="rect">
            <a:avLst/>
          </a:prstGeom>
        </p:spPr>
      </p:pic>
    </p:spTree>
    <p:extLst>
      <p:ext uri="{BB962C8B-B14F-4D97-AF65-F5344CB8AC3E}">
        <p14:creationId xmlns:p14="http://schemas.microsoft.com/office/powerpoint/2010/main" val="17170439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apositive de titre – ampou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2CFAC-92A5-7547-A9CC-0055A920F5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41047" y="2295142"/>
            <a:ext cx="3509905" cy="4562858"/>
          </a:xfrm>
          <a:prstGeom prst="rect">
            <a:avLst/>
          </a:prstGeom>
        </p:spPr>
      </p:pic>
      <p:sp>
        <p:nvSpPr>
          <p:cNvPr id="3" name="Subtitle 2">
            <a:extLst>
              <a:ext uri="{FF2B5EF4-FFF2-40B4-BE49-F238E27FC236}">
                <a16:creationId xmlns:a16="http://schemas.microsoft.com/office/drawing/2014/main" id="{8B19D9CF-7358-D945-9881-D16142C8298F}"/>
              </a:ext>
            </a:extLst>
          </p:cNvPr>
          <p:cNvSpPr>
            <a:spLocks noGrp="1"/>
          </p:cNvSpPr>
          <p:nvPr>
            <p:ph type="subTitle" idx="1" hasCustomPrompt="1"/>
          </p:nvPr>
        </p:nvSpPr>
        <p:spPr>
          <a:xfrm>
            <a:off x="1219200" y="2166089"/>
            <a:ext cx="9753600" cy="1020863"/>
          </a:xfrm>
        </p:spPr>
        <p:txBody>
          <a:bodyPr>
            <a:normAutofit/>
          </a:bodyPr>
          <a:lstStyle>
            <a:lvl1pPr marL="0" indent="0" algn="ctr">
              <a:buNone/>
              <a:defRPr sz="2800" b="0" i="0">
                <a:solidFill>
                  <a:schemeClr val="tx1"/>
                </a:solidFill>
                <a:latin typeface="Barlow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ajouter un sous-titre</a:t>
            </a:r>
            <a:endParaRPr lang="en-US" dirty="0"/>
          </a:p>
        </p:txBody>
      </p:sp>
      <p:sp>
        <p:nvSpPr>
          <p:cNvPr id="2" name="Title 1">
            <a:extLst>
              <a:ext uri="{FF2B5EF4-FFF2-40B4-BE49-F238E27FC236}">
                <a16:creationId xmlns:a16="http://schemas.microsoft.com/office/drawing/2014/main" id="{044C31AC-E0AF-734C-B799-FA13FCB8EF53}"/>
              </a:ext>
            </a:extLst>
          </p:cNvPr>
          <p:cNvSpPr>
            <a:spLocks noGrp="1"/>
          </p:cNvSpPr>
          <p:nvPr>
            <p:ph type="ctrTitle" hasCustomPrompt="1"/>
          </p:nvPr>
        </p:nvSpPr>
        <p:spPr>
          <a:xfrm>
            <a:off x="1219200" y="944810"/>
            <a:ext cx="9753600" cy="1129203"/>
          </a:xfrm>
        </p:spPr>
        <p:txBody>
          <a:bodyPr anchor="b">
            <a:normAutofit/>
          </a:bodyPr>
          <a:lstStyle>
            <a:lvl1pPr algn="ctr">
              <a:defRPr sz="4400">
                <a:solidFill>
                  <a:schemeClr val="tx2"/>
                </a:solidFill>
              </a:defRPr>
            </a:lvl1pPr>
          </a:lstStyle>
          <a:p>
            <a:r>
              <a:rPr lang="fr-FR" dirty="0"/>
              <a:t>Cliquez pour ajouter un titre</a:t>
            </a:r>
            <a:endParaRPr lang="en-US" dirty="0"/>
          </a:p>
        </p:txBody>
      </p:sp>
      <p:pic>
        <p:nvPicPr>
          <p:cNvPr id="6" name="Picture 5">
            <a:extLst>
              <a:ext uri="{FF2B5EF4-FFF2-40B4-BE49-F238E27FC236}">
                <a16:creationId xmlns:a16="http://schemas.microsoft.com/office/drawing/2014/main" id="{4AE4CFCF-CDCD-A344-83BD-87ADEA463C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448282" y="6106264"/>
            <a:ext cx="1477340" cy="462945"/>
          </a:xfrm>
          <a:prstGeom prst="rect">
            <a:avLst/>
          </a:prstGeom>
        </p:spPr>
      </p:pic>
    </p:spTree>
    <p:extLst>
      <p:ext uri="{BB962C8B-B14F-4D97-AF65-F5344CB8AC3E}">
        <p14:creationId xmlns:p14="http://schemas.microsoft.com/office/powerpoint/2010/main" val="22957712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2"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nes directrices du modèle – Conseil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6D857-E507-894A-92F2-B9AC6F10A2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773472" y="1949598"/>
            <a:ext cx="2559129" cy="2559129"/>
          </a:xfrm>
          <a:prstGeom prst="rect">
            <a:avLst/>
          </a:prstGeom>
        </p:spPr>
      </p:pic>
      <p:sp>
        <p:nvSpPr>
          <p:cNvPr id="25" name="TextBox 24">
            <a:extLst>
              <a:ext uri="{FF2B5EF4-FFF2-40B4-BE49-F238E27FC236}">
                <a16:creationId xmlns:a16="http://schemas.microsoft.com/office/drawing/2014/main" id="{2540C86C-C924-894E-9D81-8AB192509FF6}"/>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26" name="Picture 25">
            <a:extLst>
              <a:ext uri="{FF2B5EF4-FFF2-40B4-BE49-F238E27FC236}">
                <a16:creationId xmlns:a16="http://schemas.microsoft.com/office/drawing/2014/main" id="{DCDADBF8-C346-DF4A-890B-D4F8EAB41C6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31685" y="6214358"/>
            <a:ext cx="409665" cy="377388"/>
          </a:xfrm>
          <a:prstGeom prst="rect">
            <a:avLst/>
          </a:prstGeom>
        </p:spPr>
      </p:pic>
      <p:sp>
        <p:nvSpPr>
          <p:cNvPr id="42" name="TextBox 41">
            <a:extLst>
              <a:ext uri="{FF2B5EF4-FFF2-40B4-BE49-F238E27FC236}">
                <a16:creationId xmlns:a16="http://schemas.microsoft.com/office/drawing/2014/main" id="{8774509D-51B4-5B4A-A9F1-083C88256EB1}"/>
              </a:ext>
            </a:extLst>
          </p:cNvPr>
          <p:cNvSpPr txBox="1"/>
          <p:nvPr userDrawn="1"/>
        </p:nvSpPr>
        <p:spPr>
          <a:xfrm>
            <a:off x="8625291" y="1265548"/>
            <a:ext cx="3051043" cy="646331"/>
          </a:xfrm>
          <a:prstGeom prst="rect">
            <a:avLst/>
          </a:prstGeom>
          <a:noFill/>
        </p:spPr>
        <p:txBody>
          <a:bodyPr wrap="square" rtlCol="0">
            <a:spAutoFit/>
          </a:bodyPr>
          <a:lstStyle/>
          <a:p>
            <a:pPr marL="0" indent="0">
              <a:spcAft>
                <a:spcPts val="1200"/>
              </a:spcAft>
              <a:buFont typeface="Arial" panose="020B0604020202020204" pitchFamily="34" charset="0"/>
              <a:buNone/>
            </a:pPr>
            <a:r>
              <a:rPr lang="fr-FR" sz="1200" dirty="0"/>
              <a:t>Pour ajouter une diapositive, sélectionnez une diapositive dans le menu déroulant </a:t>
            </a:r>
            <a:br>
              <a:rPr lang="fr-FR" sz="1200" dirty="0"/>
            </a:br>
            <a:r>
              <a:rPr lang="fr-FR" sz="1200" dirty="0"/>
              <a:t>« Nouvelle diapositive ».</a:t>
            </a:r>
            <a:endParaRPr lang="en-US" sz="1200" dirty="0"/>
          </a:p>
        </p:txBody>
      </p:sp>
      <p:sp>
        <p:nvSpPr>
          <p:cNvPr id="47" name="Rectangle 46">
            <a:extLst>
              <a:ext uri="{FF2B5EF4-FFF2-40B4-BE49-F238E27FC236}">
                <a16:creationId xmlns:a16="http://schemas.microsoft.com/office/drawing/2014/main" id="{6677D812-E942-E843-BDAC-2078AB492FCC}"/>
              </a:ext>
            </a:extLst>
          </p:cNvPr>
          <p:cNvSpPr/>
          <p:nvPr userDrawn="1"/>
        </p:nvSpPr>
        <p:spPr>
          <a:xfrm>
            <a:off x="8770209" y="2129922"/>
            <a:ext cx="352275" cy="177728"/>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Right Arrow 47">
            <a:extLst>
              <a:ext uri="{FF2B5EF4-FFF2-40B4-BE49-F238E27FC236}">
                <a16:creationId xmlns:a16="http://schemas.microsoft.com/office/drawing/2014/main" id="{492BD751-9F82-1F48-87E3-CD998301803C}"/>
              </a:ext>
            </a:extLst>
          </p:cNvPr>
          <p:cNvSpPr/>
          <p:nvPr userDrawn="1"/>
        </p:nvSpPr>
        <p:spPr>
          <a:xfrm>
            <a:off x="8534003" y="2159362"/>
            <a:ext cx="211428" cy="112242"/>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0238E27A-C328-C541-B032-1A00A3E3F604}"/>
              </a:ext>
            </a:extLst>
          </p:cNvPr>
          <p:cNvSpPr txBox="1"/>
          <p:nvPr userDrawn="1"/>
        </p:nvSpPr>
        <p:spPr>
          <a:xfrm>
            <a:off x="587918" y="1284020"/>
            <a:ext cx="417102" cy="400110"/>
          </a:xfrm>
          <a:prstGeom prst="rect">
            <a:avLst/>
          </a:prstGeom>
          <a:noFill/>
        </p:spPr>
        <p:txBody>
          <a:bodyPr wrap="none" rtlCol="0">
            <a:spAutoFit/>
          </a:bodyPr>
          <a:lstStyle/>
          <a:p>
            <a:r>
              <a:rPr lang="en-US" sz="2000" dirty="0">
                <a:latin typeface="+mn-lt"/>
              </a:rPr>
              <a:t>01</a:t>
            </a:r>
          </a:p>
        </p:txBody>
      </p:sp>
      <p:sp>
        <p:nvSpPr>
          <p:cNvPr id="53" name="TextBox 52">
            <a:extLst>
              <a:ext uri="{FF2B5EF4-FFF2-40B4-BE49-F238E27FC236}">
                <a16:creationId xmlns:a16="http://schemas.microsoft.com/office/drawing/2014/main" id="{11D9BC8F-41E4-6B42-99BC-D9CA959269E4}"/>
              </a:ext>
            </a:extLst>
          </p:cNvPr>
          <p:cNvSpPr txBox="1"/>
          <p:nvPr userDrawn="1"/>
        </p:nvSpPr>
        <p:spPr>
          <a:xfrm>
            <a:off x="1446380" y="1284020"/>
            <a:ext cx="6764747" cy="738664"/>
          </a:xfrm>
          <a:prstGeom prst="rect">
            <a:avLst/>
          </a:prstGeom>
          <a:noFill/>
        </p:spPr>
        <p:txBody>
          <a:bodyPr wrap="square" rtlCol="0">
            <a:spAutoFit/>
          </a:bodyPr>
          <a:lstStyle/>
          <a:p>
            <a:r>
              <a:rPr lang="fr-FR" sz="1400" kern="1200" dirty="0">
                <a:solidFill>
                  <a:schemeClr val="tx1"/>
                </a:solidFill>
                <a:effectLst/>
                <a:latin typeface="+mn-lt"/>
                <a:ea typeface="+mn-ea"/>
                <a:cs typeface="+mn-cs"/>
              </a:rPr>
              <a:t>Les diapositives du modèle sont séparées en section ayant chacune une couleur différente. Vous pouvez mélanger les sections et utiliser plus d’une couleur, ou vous pouvez utiliser une couleur seulement pour votre présentation en entier.</a:t>
            </a:r>
            <a:endParaRPr lang="en-CA" sz="1400" kern="1200" dirty="0">
              <a:solidFill>
                <a:schemeClr val="tx1"/>
              </a:solidFill>
              <a:effectLst/>
              <a:latin typeface="+mn-lt"/>
              <a:ea typeface="+mn-ea"/>
              <a:cs typeface="+mn-cs"/>
            </a:endParaRPr>
          </a:p>
        </p:txBody>
      </p:sp>
      <p:sp>
        <p:nvSpPr>
          <p:cNvPr id="3" name="TextBox 2">
            <a:extLst>
              <a:ext uri="{FF2B5EF4-FFF2-40B4-BE49-F238E27FC236}">
                <a16:creationId xmlns:a16="http://schemas.microsoft.com/office/drawing/2014/main" id="{9603F602-73EE-4D42-866E-2141A8ED2A10}"/>
              </a:ext>
            </a:extLst>
          </p:cNvPr>
          <p:cNvSpPr txBox="1"/>
          <p:nvPr userDrawn="1"/>
        </p:nvSpPr>
        <p:spPr>
          <a:xfrm>
            <a:off x="569446" y="462730"/>
            <a:ext cx="11044703" cy="584775"/>
          </a:xfrm>
          <a:prstGeom prst="rect">
            <a:avLst/>
          </a:prstGeom>
          <a:noFill/>
        </p:spPr>
        <p:txBody>
          <a:bodyPr wrap="square" rtlCol="0">
            <a:spAutoFit/>
          </a:bodyPr>
          <a:lstStyle/>
          <a:p>
            <a:r>
              <a:rPr kumimoji="0" lang="fr-FR" sz="3200" b="1" i="0" u="none" strike="noStrike" kern="1200" cap="none" spc="0" normalizeH="0" baseline="0" noProof="0" dirty="0">
                <a:ln>
                  <a:noFill/>
                </a:ln>
                <a:solidFill>
                  <a:schemeClr val="bg2"/>
                </a:solidFill>
                <a:effectLst/>
                <a:uLnTx/>
                <a:uFillTx/>
                <a:latin typeface="Nunito Sans ExtraBold" panose="00000900000000000000" pitchFamily="2" charset="0"/>
                <a:ea typeface="+mj-ea"/>
                <a:cs typeface="+mj-cs"/>
              </a:rPr>
              <a:t>Conseils pour l’utilisation du modèle</a:t>
            </a:r>
            <a:endParaRPr lang="en-US" dirty="0">
              <a:solidFill>
                <a:schemeClr val="bg2"/>
              </a:solidFill>
            </a:endParaRPr>
          </a:p>
        </p:txBody>
      </p:sp>
      <p:sp>
        <p:nvSpPr>
          <p:cNvPr id="20" name="TextBox 19">
            <a:extLst>
              <a:ext uri="{FF2B5EF4-FFF2-40B4-BE49-F238E27FC236}">
                <a16:creationId xmlns:a16="http://schemas.microsoft.com/office/drawing/2014/main" id="{C4D04148-D47B-2640-B438-75CD656A903D}"/>
              </a:ext>
            </a:extLst>
          </p:cNvPr>
          <p:cNvSpPr txBox="1"/>
          <p:nvPr userDrawn="1"/>
        </p:nvSpPr>
        <p:spPr>
          <a:xfrm>
            <a:off x="587918" y="5290204"/>
            <a:ext cx="458780" cy="400110"/>
          </a:xfrm>
          <a:prstGeom prst="rect">
            <a:avLst/>
          </a:prstGeom>
          <a:noFill/>
        </p:spPr>
        <p:txBody>
          <a:bodyPr wrap="none" rtlCol="0">
            <a:spAutoFit/>
          </a:bodyPr>
          <a:lstStyle/>
          <a:p>
            <a:r>
              <a:rPr lang="en-US" sz="2000" dirty="0">
                <a:latin typeface="+mn-lt"/>
              </a:rPr>
              <a:t>06</a:t>
            </a:r>
          </a:p>
        </p:txBody>
      </p:sp>
      <p:sp>
        <p:nvSpPr>
          <p:cNvPr id="21" name="TextBox 20">
            <a:extLst>
              <a:ext uri="{FF2B5EF4-FFF2-40B4-BE49-F238E27FC236}">
                <a16:creationId xmlns:a16="http://schemas.microsoft.com/office/drawing/2014/main" id="{452A5D22-B6A5-9443-8E76-24B08B14C78E}"/>
              </a:ext>
            </a:extLst>
          </p:cNvPr>
          <p:cNvSpPr txBox="1"/>
          <p:nvPr userDrawn="1"/>
        </p:nvSpPr>
        <p:spPr>
          <a:xfrm>
            <a:off x="1446380" y="5290204"/>
            <a:ext cx="6764747" cy="738664"/>
          </a:xfrm>
          <a:prstGeom prst="rect">
            <a:avLst/>
          </a:prstGeom>
          <a:noFill/>
        </p:spPr>
        <p:txBody>
          <a:bodyPr wrap="square" rtlCol="0">
            <a:spAutoFit/>
          </a:bodyPr>
          <a:lstStyle/>
          <a:p>
            <a:r>
              <a:rPr lang="fr-FR" sz="1400" kern="1200" dirty="0">
                <a:solidFill>
                  <a:schemeClr val="tx1"/>
                </a:solidFill>
                <a:effectLst/>
                <a:latin typeface="+mn-lt"/>
                <a:ea typeface="+mn-ea"/>
                <a:cs typeface="+mn-cs"/>
              </a:rPr>
              <a:t>Pour obtenir des images d’arrière-plan approuvées qui représentent la marque, copiez et collez l’URL suivante dans votre navigateur Web (et ajoutez la page à vos favoris pour une utilisation ultérieure) : </a:t>
            </a:r>
            <a:endParaRPr lang="en-CA" sz="1400" kern="1200" dirty="0">
              <a:solidFill>
                <a:schemeClr val="tx1"/>
              </a:solidFill>
              <a:effectLst/>
              <a:latin typeface="+mn-lt"/>
              <a:ea typeface="+mn-ea"/>
              <a:cs typeface="+mn-cs"/>
            </a:endParaRPr>
          </a:p>
        </p:txBody>
      </p:sp>
      <p:sp>
        <p:nvSpPr>
          <p:cNvPr id="2" name="Rectangle 1">
            <a:extLst>
              <a:ext uri="{FF2B5EF4-FFF2-40B4-BE49-F238E27FC236}">
                <a16:creationId xmlns:a16="http://schemas.microsoft.com/office/drawing/2014/main" id="{A340600D-BCF5-214C-915E-A64902218DB7}"/>
              </a:ext>
            </a:extLst>
          </p:cNvPr>
          <p:cNvSpPr/>
          <p:nvPr userDrawn="1"/>
        </p:nvSpPr>
        <p:spPr>
          <a:xfrm>
            <a:off x="1032134" y="5290204"/>
            <a:ext cx="357790" cy="400110"/>
          </a:xfrm>
          <a:prstGeom prst="rect">
            <a:avLst/>
          </a:prstGeom>
        </p:spPr>
        <p:txBody>
          <a:bodyPr wrap="none">
            <a:spAutoFit/>
          </a:bodyPr>
          <a:lstStyle/>
          <a:p>
            <a:r>
              <a:rPr lang="en-US" sz="2000" dirty="0">
                <a:latin typeface="+mn-lt"/>
              </a:rPr>
              <a:t>//</a:t>
            </a:r>
            <a:endParaRPr lang="en-US" sz="2000" dirty="0"/>
          </a:p>
        </p:txBody>
      </p:sp>
      <p:sp>
        <p:nvSpPr>
          <p:cNvPr id="62" name="TextBox 61">
            <a:extLst>
              <a:ext uri="{FF2B5EF4-FFF2-40B4-BE49-F238E27FC236}">
                <a16:creationId xmlns:a16="http://schemas.microsoft.com/office/drawing/2014/main" id="{6F591E35-70A6-1446-B985-83C0C08088E5}"/>
              </a:ext>
            </a:extLst>
          </p:cNvPr>
          <p:cNvSpPr txBox="1"/>
          <p:nvPr userDrawn="1"/>
        </p:nvSpPr>
        <p:spPr>
          <a:xfrm>
            <a:off x="587918" y="3755834"/>
            <a:ext cx="466794" cy="400110"/>
          </a:xfrm>
          <a:prstGeom prst="rect">
            <a:avLst/>
          </a:prstGeom>
          <a:noFill/>
        </p:spPr>
        <p:txBody>
          <a:bodyPr wrap="none" rtlCol="0">
            <a:spAutoFit/>
          </a:bodyPr>
          <a:lstStyle/>
          <a:p>
            <a:r>
              <a:rPr lang="en-US" sz="2000" dirty="0">
                <a:latin typeface="+mn-lt"/>
              </a:rPr>
              <a:t>04</a:t>
            </a:r>
          </a:p>
        </p:txBody>
      </p:sp>
      <p:sp>
        <p:nvSpPr>
          <p:cNvPr id="63" name="TextBox 62">
            <a:extLst>
              <a:ext uri="{FF2B5EF4-FFF2-40B4-BE49-F238E27FC236}">
                <a16:creationId xmlns:a16="http://schemas.microsoft.com/office/drawing/2014/main" id="{F3D6F678-5DC0-A34F-ABB4-0760BFD0F0B8}"/>
              </a:ext>
            </a:extLst>
          </p:cNvPr>
          <p:cNvSpPr txBox="1"/>
          <p:nvPr userDrawn="1"/>
        </p:nvSpPr>
        <p:spPr>
          <a:xfrm>
            <a:off x="1446380" y="3755834"/>
            <a:ext cx="6764747" cy="523220"/>
          </a:xfrm>
          <a:prstGeom prst="rect">
            <a:avLst/>
          </a:prstGeom>
          <a:noFill/>
        </p:spPr>
        <p:txBody>
          <a:bodyPr wrap="square" rtlCol="0">
            <a:spAutoFit/>
          </a:bodyPr>
          <a:lstStyle/>
          <a:p>
            <a:r>
              <a:rPr lang="fr-FR" sz="1400" kern="1200" dirty="0">
                <a:solidFill>
                  <a:schemeClr val="tx1"/>
                </a:solidFill>
                <a:effectLst/>
                <a:latin typeface="Nunito Sans ExtraBold" panose="00000900000000000000" pitchFamily="2" charset="0"/>
                <a:ea typeface="+mn-ea"/>
                <a:cs typeface="+mn-cs"/>
              </a:rPr>
              <a:t>Nunito Sans Extrabold </a:t>
            </a:r>
            <a:r>
              <a:rPr lang="fr-FR" sz="1400" kern="1200" dirty="0">
                <a:solidFill>
                  <a:schemeClr val="tx1"/>
                </a:solidFill>
                <a:effectLst/>
                <a:latin typeface="+mn-lt"/>
                <a:ea typeface="+mn-ea"/>
                <a:cs typeface="+mn-cs"/>
              </a:rPr>
              <a:t>est le nom de la police utilisée pour les titres et les caractères gras. </a:t>
            </a:r>
            <a:r>
              <a:rPr lang="fr-FR" sz="1400" kern="1200" dirty="0">
                <a:solidFill>
                  <a:schemeClr val="tx1"/>
                </a:solidFill>
                <a:effectLst/>
                <a:latin typeface="Nunito Sans ExtraBold" panose="00000900000000000000" pitchFamily="2" charset="0"/>
                <a:ea typeface="+mn-ea"/>
                <a:cs typeface="+mn-cs"/>
              </a:rPr>
              <a:t>Barlow Light </a:t>
            </a:r>
            <a:r>
              <a:rPr lang="fr-FR" sz="1400" kern="1200" dirty="0">
                <a:solidFill>
                  <a:schemeClr val="tx1"/>
                </a:solidFill>
                <a:effectLst/>
                <a:latin typeface="+mn-lt"/>
                <a:ea typeface="+mn-ea"/>
                <a:cs typeface="+mn-cs"/>
              </a:rPr>
              <a:t>est le nom de la police utilisée pour le corps du texte.</a:t>
            </a:r>
            <a:endParaRPr lang="en-CA" sz="1400" kern="1200" dirty="0">
              <a:solidFill>
                <a:schemeClr val="tx1"/>
              </a:solidFill>
              <a:effectLst/>
              <a:latin typeface="+mn-lt"/>
              <a:ea typeface="+mn-ea"/>
              <a:cs typeface="+mn-cs"/>
            </a:endParaRPr>
          </a:p>
        </p:txBody>
      </p:sp>
      <p:sp>
        <p:nvSpPr>
          <p:cNvPr id="24" name="Rectangle 23">
            <a:extLst>
              <a:ext uri="{FF2B5EF4-FFF2-40B4-BE49-F238E27FC236}">
                <a16:creationId xmlns:a16="http://schemas.microsoft.com/office/drawing/2014/main" id="{99475C31-5DAB-8F4B-A2B4-8785E40CB437}"/>
              </a:ext>
            </a:extLst>
          </p:cNvPr>
          <p:cNvSpPr/>
          <p:nvPr userDrawn="1"/>
        </p:nvSpPr>
        <p:spPr>
          <a:xfrm>
            <a:off x="1032134" y="3755834"/>
            <a:ext cx="357790" cy="400110"/>
          </a:xfrm>
          <a:prstGeom prst="rect">
            <a:avLst/>
          </a:prstGeom>
        </p:spPr>
        <p:txBody>
          <a:bodyPr wrap="none">
            <a:spAutoFit/>
          </a:bodyPr>
          <a:lstStyle/>
          <a:p>
            <a:r>
              <a:rPr lang="en-US" sz="2000" dirty="0">
                <a:latin typeface="+mn-lt"/>
              </a:rPr>
              <a:t>//</a:t>
            </a:r>
            <a:endParaRPr lang="en-US" sz="2000" dirty="0"/>
          </a:p>
        </p:txBody>
      </p:sp>
      <p:sp>
        <p:nvSpPr>
          <p:cNvPr id="60" name="TextBox 59">
            <a:extLst>
              <a:ext uri="{FF2B5EF4-FFF2-40B4-BE49-F238E27FC236}">
                <a16:creationId xmlns:a16="http://schemas.microsoft.com/office/drawing/2014/main" id="{22DB9E5C-58F4-AB40-8392-79DAE16A305F}"/>
              </a:ext>
            </a:extLst>
          </p:cNvPr>
          <p:cNvSpPr txBox="1"/>
          <p:nvPr userDrawn="1"/>
        </p:nvSpPr>
        <p:spPr>
          <a:xfrm>
            <a:off x="587918" y="2850982"/>
            <a:ext cx="458780" cy="400110"/>
          </a:xfrm>
          <a:prstGeom prst="rect">
            <a:avLst/>
          </a:prstGeom>
          <a:noFill/>
        </p:spPr>
        <p:txBody>
          <a:bodyPr wrap="none" rtlCol="0">
            <a:spAutoFit/>
          </a:bodyPr>
          <a:lstStyle/>
          <a:p>
            <a:r>
              <a:rPr lang="en-US" sz="2000" dirty="0">
                <a:latin typeface="+mn-lt"/>
              </a:rPr>
              <a:t>03</a:t>
            </a:r>
          </a:p>
        </p:txBody>
      </p:sp>
      <p:sp>
        <p:nvSpPr>
          <p:cNvPr id="61" name="TextBox 60">
            <a:extLst>
              <a:ext uri="{FF2B5EF4-FFF2-40B4-BE49-F238E27FC236}">
                <a16:creationId xmlns:a16="http://schemas.microsoft.com/office/drawing/2014/main" id="{D68912B2-DEA2-D348-A970-2EC1433A5D02}"/>
              </a:ext>
            </a:extLst>
          </p:cNvPr>
          <p:cNvSpPr txBox="1"/>
          <p:nvPr userDrawn="1"/>
        </p:nvSpPr>
        <p:spPr>
          <a:xfrm>
            <a:off x="1446380" y="2850982"/>
            <a:ext cx="6764747" cy="738664"/>
          </a:xfrm>
          <a:prstGeom prst="rect">
            <a:avLst/>
          </a:prstGeom>
          <a:noFill/>
        </p:spPr>
        <p:txBody>
          <a:bodyPr wrap="square" rtlCol="0">
            <a:spAutoFit/>
          </a:bodyPr>
          <a:lstStyle/>
          <a:p>
            <a:r>
              <a:rPr lang="fr-FR" sz="1400" kern="1200" dirty="0">
                <a:solidFill>
                  <a:schemeClr val="tx1"/>
                </a:solidFill>
                <a:effectLst/>
                <a:latin typeface="+mn-lt"/>
                <a:ea typeface="+mn-ea"/>
                <a:cs typeface="+mn-cs"/>
              </a:rPr>
              <a:t>Si le contenu de la diapositive est dense ou qu’il y a beaucoup de graphiques et de diagrammes, nous vous recommandons d’utiliser un arrière-plan blanc, un thème blanc ou un thème qui utilise peu d’encre (faible en encre).</a:t>
            </a:r>
            <a:endParaRPr lang="en-CA" sz="1400" kern="1200" dirty="0">
              <a:solidFill>
                <a:schemeClr val="tx1"/>
              </a:solidFill>
              <a:effectLst/>
              <a:latin typeface="+mn-lt"/>
              <a:ea typeface="+mn-ea"/>
              <a:cs typeface="+mn-cs"/>
            </a:endParaRPr>
          </a:p>
        </p:txBody>
      </p:sp>
      <p:sp>
        <p:nvSpPr>
          <p:cNvPr id="27" name="Rectangle 26">
            <a:extLst>
              <a:ext uri="{FF2B5EF4-FFF2-40B4-BE49-F238E27FC236}">
                <a16:creationId xmlns:a16="http://schemas.microsoft.com/office/drawing/2014/main" id="{16B7C623-A726-CA40-90B4-F8BF4366B97C}"/>
              </a:ext>
            </a:extLst>
          </p:cNvPr>
          <p:cNvSpPr/>
          <p:nvPr userDrawn="1"/>
        </p:nvSpPr>
        <p:spPr>
          <a:xfrm>
            <a:off x="1032134" y="2850982"/>
            <a:ext cx="357790" cy="400110"/>
          </a:xfrm>
          <a:prstGeom prst="rect">
            <a:avLst/>
          </a:prstGeom>
        </p:spPr>
        <p:txBody>
          <a:bodyPr wrap="none">
            <a:spAutoFit/>
          </a:bodyPr>
          <a:lstStyle/>
          <a:p>
            <a:r>
              <a:rPr lang="en-US" sz="2000" dirty="0">
                <a:latin typeface="+mn-lt"/>
              </a:rPr>
              <a:t>//</a:t>
            </a:r>
            <a:endParaRPr lang="en-US" sz="2000" dirty="0"/>
          </a:p>
        </p:txBody>
      </p:sp>
      <p:sp>
        <p:nvSpPr>
          <p:cNvPr id="54" name="TextBox 53">
            <a:extLst>
              <a:ext uri="{FF2B5EF4-FFF2-40B4-BE49-F238E27FC236}">
                <a16:creationId xmlns:a16="http://schemas.microsoft.com/office/drawing/2014/main" id="{07158648-4B8E-2B42-949D-CC86AC1F9DCE}"/>
              </a:ext>
            </a:extLst>
          </p:cNvPr>
          <p:cNvSpPr txBox="1"/>
          <p:nvPr userDrawn="1"/>
        </p:nvSpPr>
        <p:spPr>
          <a:xfrm>
            <a:off x="587918" y="2184518"/>
            <a:ext cx="465192" cy="400110"/>
          </a:xfrm>
          <a:prstGeom prst="rect">
            <a:avLst/>
          </a:prstGeom>
          <a:noFill/>
        </p:spPr>
        <p:txBody>
          <a:bodyPr wrap="none" rtlCol="0">
            <a:spAutoFit/>
          </a:bodyPr>
          <a:lstStyle/>
          <a:p>
            <a:r>
              <a:rPr lang="en-US" sz="2000" dirty="0">
                <a:latin typeface="+mn-lt"/>
              </a:rPr>
              <a:t>02</a:t>
            </a:r>
          </a:p>
        </p:txBody>
      </p:sp>
      <p:sp>
        <p:nvSpPr>
          <p:cNvPr id="55" name="TextBox 54">
            <a:extLst>
              <a:ext uri="{FF2B5EF4-FFF2-40B4-BE49-F238E27FC236}">
                <a16:creationId xmlns:a16="http://schemas.microsoft.com/office/drawing/2014/main" id="{6D35CA05-C3E1-0B4E-A684-40135A102F98}"/>
              </a:ext>
            </a:extLst>
          </p:cNvPr>
          <p:cNvSpPr txBox="1"/>
          <p:nvPr userDrawn="1"/>
        </p:nvSpPr>
        <p:spPr>
          <a:xfrm>
            <a:off x="1446380" y="2184518"/>
            <a:ext cx="6764747" cy="523220"/>
          </a:xfrm>
          <a:prstGeom prst="rect">
            <a:avLst/>
          </a:prstGeom>
          <a:noFill/>
        </p:spPr>
        <p:txBody>
          <a:bodyPr wrap="square" rtlCol="0">
            <a:spAutoFit/>
          </a:bodyPr>
          <a:lstStyle/>
          <a:p>
            <a:r>
              <a:rPr lang="fr-FR" sz="1400" kern="1200" dirty="0">
                <a:solidFill>
                  <a:schemeClr val="tx1"/>
                </a:solidFill>
                <a:effectLst/>
                <a:latin typeface="+mn-lt"/>
                <a:ea typeface="+mn-ea"/>
                <a:cs typeface="+mn-cs"/>
              </a:rPr>
              <a:t>Vous pouvez ajouter vos propres données aux exemples de diapositives dans la section des graphiques, des cartes géographiques et des tableaux. </a:t>
            </a:r>
            <a:endParaRPr lang="en-CA" sz="1400" kern="1200" dirty="0">
              <a:solidFill>
                <a:schemeClr val="tx1"/>
              </a:solidFill>
              <a:effectLst/>
              <a:latin typeface="+mn-lt"/>
              <a:ea typeface="+mn-ea"/>
              <a:cs typeface="+mn-cs"/>
            </a:endParaRPr>
          </a:p>
        </p:txBody>
      </p:sp>
      <p:sp>
        <p:nvSpPr>
          <p:cNvPr id="28" name="Rectangle 27">
            <a:extLst>
              <a:ext uri="{FF2B5EF4-FFF2-40B4-BE49-F238E27FC236}">
                <a16:creationId xmlns:a16="http://schemas.microsoft.com/office/drawing/2014/main" id="{BDEB6BE7-085B-7B4E-8BAF-F53356CBADD4}"/>
              </a:ext>
            </a:extLst>
          </p:cNvPr>
          <p:cNvSpPr/>
          <p:nvPr userDrawn="1"/>
        </p:nvSpPr>
        <p:spPr>
          <a:xfrm>
            <a:off x="1032134" y="2184518"/>
            <a:ext cx="357790" cy="400110"/>
          </a:xfrm>
          <a:prstGeom prst="rect">
            <a:avLst/>
          </a:prstGeom>
        </p:spPr>
        <p:txBody>
          <a:bodyPr wrap="none">
            <a:spAutoFit/>
          </a:bodyPr>
          <a:lstStyle/>
          <a:p>
            <a:r>
              <a:rPr lang="en-US" sz="2000" dirty="0">
                <a:latin typeface="+mn-lt"/>
              </a:rPr>
              <a:t>//</a:t>
            </a:r>
            <a:endParaRPr lang="en-US" sz="2000" dirty="0"/>
          </a:p>
        </p:txBody>
      </p:sp>
      <p:sp>
        <p:nvSpPr>
          <p:cNvPr id="29" name="Rectangle 28">
            <a:extLst>
              <a:ext uri="{FF2B5EF4-FFF2-40B4-BE49-F238E27FC236}">
                <a16:creationId xmlns:a16="http://schemas.microsoft.com/office/drawing/2014/main" id="{A8DD2821-722F-E040-A504-DB95F1D0561E}"/>
              </a:ext>
            </a:extLst>
          </p:cNvPr>
          <p:cNvSpPr/>
          <p:nvPr userDrawn="1"/>
        </p:nvSpPr>
        <p:spPr>
          <a:xfrm>
            <a:off x="1032134" y="1284020"/>
            <a:ext cx="357790" cy="400110"/>
          </a:xfrm>
          <a:prstGeom prst="rect">
            <a:avLst/>
          </a:prstGeom>
        </p:spPr>
        <p:txBody>
          <a:bodyPr wrap="none">
            <a:spAutoFit/>
          </a:bodyPr>
          <a:lstStyle/>
          <a:p>
            <a:r>
              <a:rPr lang="en-US" sz="2000" dirty="0">
                <a:latin typeface="+mn-lt"/>
              </a:rPr>
              <a:t>//</a:t>
            </a:r>
            <a:endParaRPr lang="en-US" sz="2000" dirty="0"/>
          </a:p>
        </p:txBody>
      </p:sp>
      <p:sp>
        <p:nvSpPr>
          <p:cNvPr id="30" name="TextBox 29">
            <a:extLst>
              <a:ext uri="{FF2B5EF4-FFF2-40B4-BE49-F238E27FC236}">
                <a16:creationId xmlns:a16="http://schemas.microsoft.com/office/drawing/2014/main" id="{0A81A418-B707-CF44-877A-C972DAB2BF5E}"/>
              </a:ext>
            </a:extLst>
          </p:cNvPr>
          <p:cNvSpPr txBox="1"/>
          <p:nvPr userDrawn="1"/>
        </p:nvSpPr>
        <p:spPr>
          <a:xfrm>
            <a:off x="1446380" y="4420539"/>
            <a:ext cx="6764747" cy="738664"/>
          </a:xfrm>
          <a:prstGeom prst="rect">
            <a:avLst/>
          </a:prstGeom>
          <a:noFill/>
        </p:spPr>
        <p:txBody>
          <a:bodyPr wrap="square" rtlCol="0">
            <a:spAutoFit/>
          </a:bodyPr>
          <a:lstStyle/>
          <a:p>
            <a:r>
              <a:rPr lang="fr-FR" sz="1400" kern="1200" dirty="0">
                <a:solidFill>
                  <a:schemeClr val="tx1"/>
                </a:solidFill>
                <a:effectLst/>
                <a:latin typeface="+mn-lt"/>
                <a:ea typeface="+mn-ea"/>
                <a:cs typeface="+mn-cs"/>
              </a:rPr>
              <a:t>Lorsque vous modifiez les dimensions des images, assurez-vous de ne pas les disproportionner. Redimensionnez toujours les images à partir des coins, et non pas du haut, du bas ou des côtés.</a:t>
            </a:r>
            <a:endParaRPr lang="en-CA" sz="1400" kern="1200" dirty="0">
              <a:solidFill>
                <a:schemeClr val="tx1"/>
              </a:solidFill>
              <a:effectLst/>
              <a:latin typeface="+mn-lt"/>
              <a:ea typeface="+mn-ea"/>
              <a:cs typeface="+mn-cs"/>
            </a:endParaRPr>
          </a:p>
        </p:txBody>
      </p:sp>
      <p:sp>
        <p:nvSpPr>
          <p:cNvPr id="31" name="TextBox 30">
            <a:extLst>
              <a:ext uri="{FF2B5EF4-FFF2-40B4-BE49-F238E27FC236}">
                <a16:creationId xmlns:a16="http://schemas.microsoft.com/office/drawing/2014/main" id="{B1F67DF7-E090-EE44-B2DC-4456045B9E84}"/>
              </a:ext>
            </a:extLst>
          </p:cNvPr>
          <p:cNvSpPr txBox="1"/>
          <p:nvPr userDrawn="1"/>
        </p:nvSpPr>
        <p:spPr>
          <a:xfrm>
            <a:off x="587918" y="4420539"/>
            <a:ext cx="458780" cy="400110"/>
          </a:xfrm>
          <a:prstGeom prst="rect">
            <a:avLst/>
          </a:prstGeom>
          <a:noFill/>
        </p:spPr>
        <p:txBody>
          <a:bodyPr wrap="none" rtlCol="0">
            <a:spAutoFit/>
          </a:bodyPr>
          <a:lstStyle/>
          <a:p>
            <a:r>
              <a:rPr lang="en-US" sz="2000" dirty="0">
                <a:latin typeface="+mn-lt"/>
              </a:rPr>
              <a:t>05</a:t>
            </a:r>
          </a:p>
        </p:txBody>
      </p:sp>
      <p:sp>
        <p:nvSpPr>
          <p:cNvPr id="32" name="Rectangle 31">
            <a:extLst>
              <a:ext uri="{FF2B5EF4-FFF2-40B4-BE49-F238E27FC236}">
                <a16:creationId xmlns:a16="http://schemas.microsoft.com/office/drawing/2014/main" id="{5F2341FB-C2DE-6647-8C71-FE202A207E1C}"/>
              </a:ext>
            </a:extLst>
          </p:cNvPr>
          <p:cNvSpPr/>
          <p:nvPr userDrawn="1"/>
        </p:nvSpPr>
        <p:spPr>
          <a:xfrm>
            <a:off x="1032134" y="4420539"/>
            <a:ext cx="357790" cy="400110"/>
          </a:xfrm>
          <a:prstGeom prst="rect">
            <a:avLst/>
          </a:prstGeom>
        </p:spPr>
        <p:txBody>
          <a:bodyPr wrap="none">
            <a:spAutoFit/>
          </a:bodyPr>
          <a:lstStyle/>
          <a:p>
            <a:r>
              <a:rPr lang="en-US" sz="2000" dirty="0">
                <a:latin typeface="+mn-lt"/>
              </a:rPr>
              <a:t>//</a:t>
            </a:r>
            <a:endParaRPr lang="en-US" sz="2000" dirty="0"/>
          </a:p>
        </p:txBody>
      </p:sp>
      <p:sp>
        <p:nvSpPr>
          <p:cNvPr id="12" name="Slide Number Placeholder 11"/>
          <p:cNvSpPr>
            <a:spLocks noGrp="1"/>
          </p:cNvSpPr>
          <p:nvPr userDrawn="1">
            <p:ph type="sldNum" sz="quarter" idx="10"/>
          </p:nvPr>
        </p:nvSpPr>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11397159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gnes directrices du modèle – Liste de vérification">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C355D7-7B6C-1A4A-BFF9-2054651FE47F}"/>
              </a:ext>
            </a:extLst>
          </p:cNvPr>
          <p:cNvSpPr/>
          <p:nvPr userDrawn="1"/>
        </p:nvSpPr>
        <p:spPr>
          <a:xfrm>
            <a:off x="0" y="0"/>
            <a:ext cx="46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Light" panose="00000400000000000000" pitchFamily="2" charset="0"/>
            </a:endParaRPr>
          </a:p>
        </p:txBody>
      </p:sp>
      <p:sp>
        <p:nvSpPr>
          <p:cNvPr id="11" name="TextBox 10">
            <a:extLst>
              <a:ext uri="{FF2B5EF4-FFF2-40B4-BE49-F238E27FC236}">
                <a16:creationId xmlns:a16="http://schemas.microsoft.com/office/drawing/2014/main" id="{67F5E9D7-424E-AC47-9CCC-3F7A68EFD8BE}"/>
              </a:ext>
            </a:extLst>
          </p:cNvPr>
          <p:cNvSpPr txBox="1"/>
          <p:nvPr userDrawn="1"/>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12" name="Picture 11">
            <a:extLst>
              <a:ext uri="{FF2B5EF4-FFF2-40B4-BE49-F238E27FC236}">
                <a16:creationId xmlns:a16="http://schemas.microsoft.com/office/drawing/2014/main" id="{ECDCC1EE-7ECD-8748-B18C-99D305985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1685" y="6213912"/>
            <a:ext cx="409665" cy="378280"/>
          </a:xfrm>
          <a:prstGeom prst="rect">
            <a:avLst/>
          </a:prstGeom>
        </p:spPr>
      </p:pic>
      <p:sp>
        <p:nvSpPr>
          <p:cNvPr id="13" name="TextBox 12">
            <a:extLst>
              <a:ext uri="{FF2B5EF4-FFF2-40B4-BE49-F238E27FC236}">
                <a16:creationId xmlns:a16="http://schemas.microsoft.com/office/drawing/2014/main" id="{1481E268-CE28-784A-93A2-96C7EC9A1DF9}"/>
              </a:ext>
            </a:extLst>
          </p:cNvPr>
          <p:cNvSpPr txBox="1"/>
          <p:nvPr userDrawn="1"/>
        </p:nvSpPr>
        <p:spPr>
          <a:xfrm>
            <a:off x="4991853" y="1946939"/>
            <a:ext cx="5844870" cy="369332"/>
          </a:xfrm>
          <a:prstGeom prst="rect">
            <a:avLst/>
          </a:prstGeom>
          <a:noFill/>
        </p:spPr>
        <p:txBody>
          <a:bodyPr wrap="none" rtlCol="0">
            <a:spAutoFit/>
          </a:bodyPr>
          <a:lstStyle/>
          <a:p>
            <a:r>
              <a:rPr lang="fr-FR" dirty="0"/>
              <a:t>Avant de présenter ou de partager ce fichier, vous devez :</a:t>
            </a:r>
            <a:endParaRPr lang="en-CA" dirty="0"/>
          </a:p>
        </p:txBody>
      </p:sp>
      <p:sp>
        <p:nvSpPr>
          <p:cNvPr id="15" name="TextBox 14">
            <a:extLst>
              <a:ext uri="{FF2B5EF4-FFF2-40B4-BE49-F238E27FC236}">
                <a16:creationId xmlns:a16="http://schemas.microsoft.com/office/drawing/2014/main" id="{AAF96732-7434-3043-8DE5-C5A56047AE1B}"/>
              </a:ext>
            </a:extLst>
          </p:cNvPr>
          <p:cNvSpPr txBox="1"/>
          <p:nvPr userDrawn="1"/>
        </p:nvSpPr>
        <p:spPr>
          <a:xfrm>
            <a:off x="5583523" y="2613913"/>
            <a:ext cx="6059672" cy="369332"/>
          </a:xfrm>
          <a:prstGeom prst="rect">
            <a:avLst/>
          </a:prstGeom>
          <a:noFill/>
        </p:spPr>
        <p:txBody>
          <a:bodyPr wrap="none" rtlCol="0">
            <a:spAutoFit/>
          </a:bodyPr>
          <a:lstStyle/>
          <a:p>
            <a:pPr lvl="0"/>
            <a:r>
              <a:rPr lang="fr-FR" dirty="0">
                <a:solidFill>
                  <a:schemeClr val="tx1"/>
                </a:solidFill>
              </a:rPr>
              <a:t>supprimer toutes les diapositives et sections non utilisées;</a:t>
            </a:r>
            <a:endParaRPr lang="en-CA" dirty="0">
              <a:solidFill>
                <a:schemeClr val="tx1"/>
              </a:solidFill>
            </a:endParaRPr>
          </a:p>
        </p:txBody>
      </p:sp>
      <p:pic>
        <p:nvPicPr>
          <p:cNvPr id="16" name="Picture 15">
            <a:extLst>
              <a:ext uri="{FF2B5EF4-FFF2-40B4-BE49-F238E27FC236}">
                <a16:creationId xmlns:a16="http://schemas.microsoft.com/office/drawing/2014/main" id="{311D707D-32ED-CE47-AC38-50165C5C6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72983" y="2608143"/>
            <a:ext cx="428775" cy="400190"/>
          </a:xfrm>
          <a:prstGeom prst="rect">
            <a:avLst/>
          </a:prstGeom>
        </p:spPr>
      </p:pic>
      <p:sp>
        <p:nvSpPr>
          <p:cNvPr id="17" name="TextBox 16">
            <a:extLst>
              <a:ext uri="{FF2B5EF4-FFF2-40B4-BE49-F238E27FC236}">
                <a16:creationId xmlns:a16="http://schemas.microsoft.com/office/drawing/2014/main" id="{97FBC080-A7F1-7A40-976E-5E6A289C9C18}"/>
              </a:ext>
            </a:extLst>
          </p:cNvPr>
          <p:cNvSpPr txBox="1"/>
          <p:nvPr userDrawn="1"/>
        </p:nvSpPr>
        <p:spPr>
          <a:xfrm>
            <a:off x="5583523" y="3197515"/>
            <a:ext cx="6240811" cy="369332"/>
          </a:xfrm>
          <a:prstGeom prst="rect">
            <a:avLst/>
          </a:prstGeom>
          <a:noFill/>
        </p:spPr>
        <p:txBody>
          <a:bodyPr wrap="none" rtlCol="0">
            <a:spAutoFit/>
          </a:bodyPr>
          <a:lstStyle/>
          <a:p>
            <a:pPr>
              <a:buSzPct val="188000"/>
            </a:pPr>
            <a:r>
              <a:rPr lang="fr-FR" dirty="0"/>
              <a:t>vérifier l’orthographe, la grammaire et la lisibilité de la police;</a:t>
            </a:r>
            <a:endParaRPr lang="en-CA" dirty="0"/>
          </a:p>
        </p:txBody>
      </p:sp>
      <p:pic>
        <p:nvPicPr>
          <p:cNvPr id="18" name="Picture 17">
            <a:extLst>
              <a:ext uri="{FF2B5EF4-FFF2-40B4-BE49-F238E27FC236}">
                <a16:creationId xmlns:a16="http://schemas.microsoft.com/office/drawing/2014/main" id="{44EC8978-35F0-324A-BD00-E8C6576EA9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72983" y="3191745"/>
            <a:ext cx="428775" cy="400190"/>
          </a:xfrm>
          <a:prstGeom prst="rect">
            <a:avLst/>
          </a:prstGeom>
        </p:spPr>
      </p:pic>
      <p:sp>
        <p:nvSpPr>
          <p:cNvPr id="19" name="TextBox 18">
            <a:extLst>
              <a:ext uri="{FF2B5EF4-FFF2-40B4-BE49-F238E27FC236}">
                <a16:creationId xmlns:a16="http://schemas.microsoft.com/office/drawing/2014/main" id="{DEE70DF0-4281-114F-905D-95D6DB05529A}"/>
              </a:ext>
            </a:extLst>
          </p:cNvPr>
          <p:cNvSpPr txBox="1"/>
          <p:nvPr userDrawn="1"/>
        </p:nvSpPr>
        <p:spPr>
          <a:xfrm>
            <a:off x="5583523" y="3781117"/>
            <a:ext cx="3674404" cy="369332"/>
          </a:xfrm>
          <a:prstGeom prst="rect">
            <a:avLst/>
          </a:prstGeom>
          <a:noFill/>
        </p:spPr>
        <p:txBody>
          <a:bodyPr wrap="none" rtlCol="0">
            <a:spAutoFit/>
          </a:bodyPr>
          <a:lstStyle/>
          <a:p>
            <a:pPr>
              <a:buSzPct val="188000"/>
            </a:pPr>
            <a:r>
              <a:rPr lang="fr-FR" dirty="0"/>
              <a:t>tester les liens (URL, médias, etc.);</a:t>
            </a:r>
            <a:endParaRPr lang="en-CA" dirty="0"/>
          </a:p>
        </p:txBody>
      </p:sp>
      <p:pic>
        <p:nvPicPr>
          <p:cNvPr id="20" name="Picture 19">
            <a:extLst>
              <a:ext uri="{FF2B5EF4-FFF2-40B4-BE49-F238E27FC236}">
                <a16:creationId xmlns:a16="http://schemas.microsoft.com/office/drawing/2014/main" id="{A3C98104-9908-914B-9DCE-BFAF9FBC24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72983" y="3775347"/>
            <a:ext cx="428775" cy="400190"/>
          </a:xfrm>
          <a:prstGeom prst="rect">
            <a:avLst/>
          </a:prstGeom>
        </p:spPr>
      </p:pic>
      <p:sp>
        <p:nvSpPr>
          <p:cNvPr id="21" name="TextBox 20">
            <a:extLst>
              <a:ext uri="{FF2B5EF4-FFF2-40B4-BE49-F238E27FC236}">
                <a16:creationId xmlns:a16="http://schemas.microsoft.com/office/drawing/2014/main" id="{6E705DA2-13E5-B44C-A193-042CC2EA85BC}"/>
              </a:ext>
            </a:extLst>
          </p:cNvPr>
          <p:cNvSpPr txBox="1"/>
          <p:nvPr userDrawn="1"/>
        </p:nvSpPr>
        <p:spPr>
          <a:xfrm>
            <a:off x="5583523" y="4364719"/>
            <a:ext cx="4520789" cy="369332"/>
          </a:xfrm>
          <a:prstGeom prst="rect">
            <a:avLst/>
          </a:prstGeom>
          <a:noFill/>
        </p:spPr>
        <p:txBody>
          <a:bodyPr wrap="none" rtlCol="0">
            <a:spAutoFit/>
          </a:bodyPr>
          <a:lstStyle/>
          <a:p>
            <a:pPr>
              <a:buSzPct val="188000"/>
            </a:pPr>
            <a:r>
              <a:rPr lang="fr-FR" dirty="0"/>
              <a:t>enregistrer le fichier sous un nouveau nom.</a:t>
            </a:r>
            <a:endParaRPr lang="en-CA" dirty="0"/>
          </a:p>
        </p:txBody>
      </p:sp>
      <p:pic>
        <p:nvPicPr>
          <p:cNvPr id="22" name="Picture 21">
            <a:extLst>
              <a:ext uri="{FF2B5EF4-FFF2-40B4-BE49-F238E27FC236}">
                <a16:creationId xmlns:a16="http://schemas.microsoft.com/office/drawing/2014/main" id="{2714A44B-92C5-1340-9C20-761C7812F5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72983" y="4358949"/>
            <a:ext cx="428775" cy="400190"/>
          </a:xfrm>
          <a:prstGeom prst="rect">
            <a:avLst/>
          </a:prstGeom>
        </p:spPr>
      </p:pic>
      <p:sp>
        <p:nvSpPr>
          <p:cNvPr id="2" name="TextBox 1">
            <a:extLst>
              <a:ext uri="{FF2B5EF4-FFF2-40B4-BE49-F238E27FC236}">
                <a16:creationId xmlns:a16="http://schemas.microsoft.com/office/drawing/2014/main" id="{06716EF6-D656-5F4E-9DFC-8BF3C5DBB26B}"/>
              </a:ext>
            </a:extLst>
          </p:cNvPr>
          <p:cNvSpPr txBox="1"/>
          <p:nvPr userDrawn="1"/>
        </p:nvSpPr>
        <p:spPr>
          <a:xfrm>
            <a:off x="578922" y="2644170"/>
            <a:ext cx="3455195" cy="1569660"/>
          </a:xfrm>
          <a:prstGeom prst="rect">
            <a:avLst/>
          </a:prstGeom>
          <a:noFill/>
        </p:spPr>
        <p:txBody>
          <a:bodyPr wrap="square" rtlCol="0" anchor="ctr">
            <a:spAutoFit/>
          </a:bodyPr>
          <a:lstStyle/>
          <a:p>
            <a:r>
              <a:rPr kumimoji="0" lang="fr-FR" sz="3200" b="1" i="0" u="none" strike="noStrike" kern="1200" cap="none" spc="0" normalizeH="0" baseline="0" noProof="0" dirty="0">
                <a:ln>
                  <a:noFill/>
                </a:ln>
                <a:solidFill>
                  <a:srgbClr val="051D33"/>
                </a:solidFill>
                <a:effectLst/>
                <a:uLnTx/>
                <a:uFillTx/>
                <a:latin typeface="Nunito Sans ExtraBold" panose="00000900000000000000" pitchFamily="2" charset="0"/>
                <a:ea typeface="+mj-ea"/>
                <a:cs typeface="+mj-cs"/>
              </a:rPr>
              <a:t>Liste de vérification du modèle</a:t>
            </a:r>
            <a:endParaRPr lang="en-US" dirty="0"/>
          </a:p>
        </p:txBody>
      </p:sp>
      <p:sp>
        <p:nvSpPr>
          <p:cNvPr id="3" name="Slide Number Placeholder 2"/>
          <p:cNvSpPr>
            <a:spLocks noGrp="1"/>
          </p:cNvSpPr>
          <p:nvPr>
            <p:ph type="sldNum" sz="quarter" idx="10"/>
          </p:nvPr>
        </p:nvSpPr>
        <p:spPr/>
        <p:txBody>
          <a:body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41287776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séparation – ligne du temps_droit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D8206-CEEF-4645-93F1-876705256D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V="1">
            <a:off x="5639" y="0"/>
            <a:ext cx="12180721" cy="6858000"/>
          </a:xfrm>
          <a:prstGeom prst="rect">
            <a:avLst/>
          </a:prstGeom>
        </p:spPr>
      </p:pic>
      <p:pic>
        <p:nvPicPr>
          <p:cNvPr id="10" name="Picture 9">
            <a:extLst>
              <a:ext uri="{FF2B5EF4-FFF2-40B4-BE49-F238E27FC236}">
                <a16:creationId xmlns:a16="http://schemas.microsoft.com/office/drawing/2014/main" id="{1C5FD389-2F4C-9449-95AF-C42B9C58F5E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V="1">
            <a:off x="694004" y="5839627"/>
            <a:ext cx="564768" cy="564768"/>
          </a:xfrm>
          <a:prstGeom prst="rect">
            <a:avLst/>
          </a:prstGeom>
        </p:spPr>
      </p:pic>
      <p:pic>
        <p:nvPicPr>
          <p:cNvPr id="11" name="Picture 10">
            <a:extLst>
              <a:ext uri="{FF2B5EF4-FFF2-40B4-BE49-F238E27FC236}">
                <a16:creationId xmlns:a16="http://schemas.microsoft.com/office/drawing/2014/main" id="{C36D7687-A90D-F940-84DD-D6C65A1403A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flipV="1">
            <a:off x="10937686" y="453606"/>
            <a:ext cx="564768" cy="564768"/>
          </a:xfrm>
          <a:prstGeom prst="rect">
            <a:avLst/>
          </a:prstGeom>
        </p:spPr>
      </p:pic>
      <p:sp>
        <p:nvSpPr>
          <p:cNvPr id="12" name="Text Placeholder 28">
            <a:extLst>
              <a:ext uri="{FF2B5EF4-FFF2-40B4-BE49-F238E27FC236}">
                <a16:creationId xmlns:a16="http://schemas.microsoft.com/office/drawing/2014/main" id="{1B9DF9CE-1C2A-0F42-8417-12F36B8DAC61}"/>
              </a:ext>
            </a:extLst>
          </p:cNvPr>
          <p:cNvSpPr>
            <a:spLocks noGrp="1"/>
          </p:cNvSpPr>
          <p:nvPr>
            <p:ph type="body" sz="quarter" idx="11" hasCustomPrompt="1"/>
          </p:nvPr>
        </p:nvSpPr>
        <p:spPr>
          <a:xfrm>
            <a:off x="1234057" y="2039573"/>
            <a:ext cx="2662522" cy="1170360"/>
          </a:xfrm>
        </p:spPr>
        <p:txBody>
          <a:bodyPr anchor="b">
            <a:normAutofit/>
          </a:bodyPr>
          <a:lstStyle>
            <a:lvl1pPr algn="r">
              <a:lnSpc>
                <a:spcPct val="100000"/>
              </a:lnSpc>
              <a:defRPr sz="3200" b="1" i="0">
                <a:solidFill>
                  <a:schemeClr val="tx1"/>
                </a:solidFill>
                <a:latin typeface="Nunito Sans ExtraBold" panose="00000900000000000000" pitchFamily="2" charset="0"/>
              </a:defRPr>
            </a:lvl1pPr>
            <a:lvl2pPr marL="179387" indent="0">
              <a:buNone/>
              <a:defRPr/>
            </a:lvl2pPr>
          </a:lstStyle>
          <a:p>
            <a:pPr lvl="0"/>
            <a:r>
              <a:rPr lang="fr-FR" dirty="0"/>
              <a:t>Cliquez pour ajouter du texte</a:t>
            </a:r>
            <a:endParaRPr lang="en-US" dirty="0"/>
          </a:p>
        </p:txBody>
      </p:sp>
      <p:sp>
        <p:nvSpPr>
          <p:cNvPr id="13" name="Picture Placeholder 5">
            <a:extLst>
              <a:ext uri="{FF2B5EF4-FFF2-40B4-BE49-F238E27FC236}">
                <a16:creationId xmlns:a16="http://schemas.microsoft.com/office/drawing/2014/main" id="{78CCE763-13FB-FC48-AF37-35D81BD350B7}"/>
              </a:ext>
            </a:extLst>
          </p:cNvPr>
          <p:cNvSpPr>
            <a:spLocks noGrp="1"/>
          </p:cNvSpPr>
          <p:nvPr>
            <p:ph type="pic" sz="quarter" idx="12" hasCustomPrompt="1"/>
          </p:nvPr>
        </p:nvSpPr>
        <p:spPr>
          <a:xfrm>
            <a:off x="4130372" y="1463371"/>
            <a:ext cx="3931256" cy="3931256"/>
          </a:xfrm>
          <a:prstGeom prst="ellipse">
            <a:avLst/>
          </a:prstGeom>
          <a:solidFill>
            <a:schemeClr val="tx1"/>
          </a:solidFill>
          <a:ln w="31750">
            <a:noFill/>
          </a:ln>
        </p:spPr>
        <p:txBody>
          <a:bodyPr anchor="ctr" anchorCtr="1"/>
          <a:lstStyle>
            <a:lvl1pPr>
              <a:defRPr>
                <a:solidFill>
                  <a:schemeClr val="bg1"/>
                </a:solidFill>
              </a:defRPr>
            </a:lvl1pPr>
          </a:lstStyle>
          <a:p>
            <a:r>
              <a:rPr lang="fr-FR" dirty="0"/>
              <a:t>Cliquez sur l’icône pour ajouter une image</a:t>
            </a:r>
            <a:endParaRPr lang="en-US" dirty="0"/>
          </a:p>
        </p:txBody>
      </p:sp>
      <p:sp>
        <p:nvSpPr>
          <p:cNvPr id="14" name="Text Placeholder 17">
            <a:extLst>
              <a:ext uri="{FF2B5EF4-FFF2-40B4-BE49-F238E27FC236}">
                <a16:creationId xmlns:a16="http://schemas.microsoft.com/office/drawing/2014/main" id="{F8EA7AF9-A20B-BF43-8F9F-C1DBE93DEBCA}"/>
              </a:ext>
            </a:extLst>
          </p:cNvPr>
          <p:cNvSpPr>
            <a:spLocks noGrp="1"/>
          </p:cNvSpPr>
          <p:nvPr>
            <p:ph type="body" sz="quarter" idx="13" hasCustomPrompt="1"/>
          </p:nvPr>
        </p:nvSpPr>
        <p:spPr>
          <a:xfrm>
            <a:off x="8295421" y="3703406"/>
            <a:ext cx="2662520" cy="1161177"/>
          </a:xfrm>
        </p:spPr>
        <p:txBody>
          <a:bodyPr anchor="t"/>
          <a:lstStyle>
            <a:lvl1pPr>
              <a:defRPr>
                <a:solidFill>
                  <a:schemeClr val="tx1"/>
                </a:solidFill>
              </a:defRPr>
            </a:lvl1pPr>
          </a:lstStyle>
          <a:p>
            <a:pPr lvl="0"/>
            <a:r>
              <a:rPr lang="fr-FR" dirty="0"/>
              <a:t>Cliquez pour ajouter du texte</a:t>
            </a:r>
            <a:endParaRPr lang="en-US" dirty="0"/>
          </a:p>
        </p:txBody>
      </p:sp>
    </p:spTree>
    <p:extLst>
      <p:ext uri="{BB962C8B-B14F-4D97-AF65-F5344CB8AC3E}">
        <p14:creationId xmlns:p14="http://schemas.microsoft.com/office/powerpoint/2010/main" val="23094898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500"/>
                                        <p:tgtEl>
                                          <p:spTgt spid="12">
                                            <p:txEl>
                                              <p:pRg st="0" end="0"/>
                                            </p:txEl>
                                          </p:spTgt>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47" presetClass="entr" presetSubtype="0" fill="hold"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2"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wipe(right)">
                      <p:cBhvr>
                        <p:cTn dur="500"/>
                        <p:tgtEl>
                          <p:spTgt spid="12"/>
                        </p:tgtEl>
                      </p:cBhvr>
                    </p:animEffect>
                  </p:childTnLst>
                </p:cTn>
              </p:par>
            </p:tnLst>
          </p:tmpl>
        </p:tmplLst>
      </p:bldP>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4.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14BCC-1100-5741-AC22-478AFB878B57}"/>
              </a:ext>
            </a:extLst>
          </p:cNvPr>
          <p:cNvSpPr>
            <a:spLocks noGrp="1"/>
          </p:cNvSpPr>
          <p:nvPr>
            <p:ph type="title"/>
          </p:nvPr>
        </p:nvSpPr>
        <p:spPr>
          <a:xfrm>
            <a:off x="574624" y="365125"/>
            <a:ext cx="11039526" cy="797857"/>
          </a:xfrm>
          <a:prstGeom prst="rect">
            <a:avLst/>
          </a:prstGeom>
        </p:spPr>
        <p:txBody>
          <a:bodyPr vert="horz" lIns="91440" tIns="0" rIns="91440" bIns="0" rtlCol="0" anchor="b">
            <a:normAutofit/>
          </a:bodyPr>
          <a:lstStyle/>
          <a:p>
            <a:r>
              <a:rPr lang="fr-FR" noProof="0"/>
              <a:t>Click to edit Master title style</a:t>
            </a:r>
          </a:p>
        </p:txBody>
      </p:sp>
      <p:sp>
        <p:nvSpPr>
          <p:cNvPr id="3" name="Text Placeholder 2">
            <a:extLst>
              <a:ext uri="{FF2B5EF4-FFF2-40B4-BE49-F238E27FC236}">
                <a16:creationId xmlns:a16="http://schemas.microsoft.com/office/drawing/2014/main" id="{F0621FDC-330A-BF4E-9DAA-8E831EA56985}"/>
              </a:ext>
            </a:extLst>
          </p:cNvPr>
          <p:cNvSpPr>
            <a:spLocks noGrp="1"/>
          </p:cNvSpPr>
          <p:nvPr>
            <p:ph type="body" idx="1"/>
          </p:nvPr>
        </p:nvSpPr>
        <p:spPr>
          <a:xfrm>
            <a:off x="574624" y="1282045"/>
            <a:ext cx="11039526" cy="4894918"/>
          </a:xfrm>
          <a:prstGeom prst="rect">
            <a:avLst/>
          </a:prstGeom>
        </p:spPr>
        <p:txBody>
          <a:bodyPr vert="horz" lIns="91440" tIns="45720" rIns="91440" bIns="45720" rtlCol="0">
            <a:normAutofit/>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6" name="Slide Number Placeholder 5">
            <a:extLst>
              <a:ext uri="{FF2B5EF4-FFF2-40B4-BE49-F238E27FC236}">
                <a16:creationId xmlns:a16="http://schemas.microsoft.com/office/drawing/2014/main" id="{14F2CF92-1D88-0B43-9670-F54CF5865CB4}"/>
              </a:ext>
            </a:extLst>
          </p:cNvPr>
          <p:cNvSpPr>
            <a:spLocks noGrp="1"/>
          </p:cNvSpPr>
          <p:nvPr>
            <p:ph type="sldNum" sz="quarter" idx="4"/>
          </p:nvPr>
        </p:nvSpPr>
        <p:spPr>
          <a:xfrm>
            <a:off x="11396509" y="6467559"/>
            <a:ext cx="488324" cy="253916"/>
          </a:xfrm>
          <a:prstGeom prst="rect">
            <a:avLst/>
          </a:prstGeom>
        </p:spPr>
        <p:txBody>
          <a:bodyPr vert="horz" lIns="91440" tIns="45720" rIns="91440" bIns="45720" rtlCol="0" anchor="ctr"/>
          <a:lstStyle>
            <a:lvl1pPr algn="r">
              <a:defRPr sz="1000" b="0" i="0">
                <a:solidFill>
                  <a:schemeClr val="accent4">
                    <a:lumMod val="10000"/>
                    <a:lumOff val="90000"/>
                  </a:schemeClr>
                </a:solidFill>
                <a:latin typeface="+mn-lt"/>
              </a:defRPr>
            </a:lvl1p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254529770"/>
      </p:ext>
    </p:extLst>
  </p:cSld>
  <p:clrMap bg1="dk1" tx1="lt1" bg2="dk2" tx2="lt2" accent1="accent1" accent2="accent2" accent3="accent3" accent4="accent4" accent5="accent5" accent6="accent6" hlink="hlink" folHlink="folHlink"/>
  <p:sldLayoutIdLst>
    <p:sldLayoutId id="2147484043" r:id="rId1"/>
    <p:sldLayoutId id="2147483817" r:id="rId2"/>
    <p:sldLayoutId id="2147483960" r:id="rId3"/>
    <p:sldLayoutId id="2147484038" r:id="rId4"/>
    <p:sldLayoutId id="2147483829" r:id="rId5"/>
    <p:sldLayoutId id="2147483851" r:id="rId6"/>
    <p:sldLayoutId id="2147483818" r:id="rId7"/>
    <p:sldLayoutId id="2147483819" r:id="rId8"/>
    <p:sldLayoutId id="2147483988" r:id="rId9"/>
    <p:sldLayoutId id="2147483989" r:id="rId10"/>
    <p:sldLayoutId id="2147483826" r:id="rId11"/>
    <p:sldLayoutId id="2147483824" r:id="rId12"/>
    <p:sldLayoutId id="2147483825" r:id="rId13"/>
    <p:sldLayoutId id="2147483828" r:id="rId14"/>
    <p:sldLayoutId id="2147483956" r:id="rId15"/>
    <p:sldLayoutId id="2147483852" r:id="rId16"/>
    <p:sldLayoutId id="2147484017" r:id="rId17"/>
    <p:sldLayoutId id="2147484009" r:id="rId18"/>
  </p:sldLayoutIdLst>
  <p:hf hdr="0" ftr="0" dt="0"/>
  <p:txStyles>
    <p:titleStyle>
      <a:lvl1pPr algn="l" defTabSz="914400" rtl="0" eaLnBrk="1" latinLnBrk="0" hangingPunct="1">
        <a:lnSpc>
          <a:spcPct val="100000"/>
        </a:lnSpc>
        <a:spcBef>
          <a:spcPct val="0"/>
        </a:spcBef>
        <a:buNone/>
        <a:defRPr sz="3200" b="1" i="0" kern="1200">
          <a:solidFill>
            <a:schemeClr val="tx1"/>
          </a:solidFill>
          <a:latin typeface="Nunito Sans ExtraBold" panose="00000900000000000000" pitchFamily="2"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0" i="0" kern="1200">
          <a:solidFill>
            <a:schemeClr val="tx1"/>
          </a:solidFill>
          <a:latin typeface="Barlow Light" pitchFamily="2" charset="77"/>
          <a:ea typeface="+mn-ea"/>
          <a:cs typeface="+mn-cs"/>
        </a:defRPr>
      </a:lvl1pPr>
      <a:lvl2pPr marL="409575" indent="-230188" algn="l" defTabSz="914400" rtl="0" eaLnBrk="1" latinLnBrk="0" hangingPunct="1">
        <a:lnSpc>
          <a:spcPct val="120000"/>
        </a:lnSpc>
        <a:spcBef>
          <a:spcPts val="500"/>
        </a:spcBef>
        <a:buFont typeface="Arial" panose="020B0604020202020204" pitchFamily="34" charset="0"/>
        <a:buChar char="•"/>
        <a:tabLst/>
        <a:defRPr sz="2400" b="0" i="0" kern="1200">
          <a:solidFill>
            <a:schemeClr val="tx1"/>
          </a:solidFill>
          <a:latin typeface="Barlow Light" pitchFamily="2" charset="77"/>
          <a:ea typeface="+mn-ea"/>
          <a:cs typeface="+mn-cs"/>
        </a:defRPr>
      </a:lvl2pPr>
      <a:lvl3pPr marL="896938" indent="-230188" algn="l" defTabSz="914400" rtl="0" eaLnBrk="1" latinLnBrk="0" hangingPunct="1">
        <a:lnSpc>
          <a:spcPct val="120000"/>
        </a:lnSpc>
        <a:spcBef>
          <a:spcPts val="500"/>
        </a:spcBef>
        <a:buFont typeface="Arial" panose="020B0604020202020204" pitchFamily="34" charset="0"/>
        <a:buChar char="•"/>
        <a:tabLst/>
        <a:defRPr sz="2000" b="0" i="0" kern="1200">
          <a:solidFill>
            <a:schemeClr val="tx1"/>
          </a:solidFill>
          <a:latin typeface="Barlow Light" pitchFamily="2" charset="77"/>
          <a:ea typeface="+mn-ea"/>
          <a:cs typeface="+mn-cs"/>
        </a:defRPr>
      </a:lvl3pPr>
      <a:lvl4pPr marL="1204913"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4pPr>
      <a:lvl5pPr marL="1563688"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F2CF92-1D88-0B43-9670-F54CF5865CB4}"/>
              </a:ext>
            </a:extLst>
          </p:cNvPr>
          <p:cNvSpPr>
            <a:spLocks noGrp="1"/>
          </p:cNvSpPr>
          <p:nvPr>
            <p:ph type="sldNum" sz="quarter" idx="4"/>
          </p:nvPr>
        </p:nvSpPr>
        <p:spPr>
          <a:xfrm>
            <a:off x="11396509"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6908DF14-A3FE-5F44-914B-8914F20321E2}" type="slidenum">
              <a:rPr lang="en-US" smtClean="0"/>
              <a:pPr/>
              <a:t>‹#›</a:t>
            </a:fld>
            <a:endParaRPr lang="en-US" dirty="0"/>
          </a:p>
        </p:txBody>
      </p:sp>
      <p:sp>
        <p:nvSpPr>
          <p:cNvPr id="8" name="Title Placeholder 1">
            <a:extLst>
              <a:ext uri="{FF2B5EF4-FFF2-40B4-BE49-F238E27FC236}">
                <a16:creationId xmlns:a16="http://schemas.microsoft.com/office/drawing/2014/main" id="{5E7875E5-7E14-0949-BDEB-F2BC24135F62}"/>
              </a:ext>
            </a:extLst>
          </p:cNvPr>
          <p:cNvSpPr>
            <a:spLocks noGrp="1"/>
          </p:cNvSpPr>
          <p:nvPr>
            <p:ph type="title"/>
          </p:nvPr>
        </p:nvSpPr>
        <p:spPr>
          <a:xfrm>
            <a:off x="574624" y="365125"/>
            <a:ext cx="11039526" cy="797857"/>
          </a:xfrm>
          <a:prstGeom prst="rect">
            <a:avLst/>
          </a:prstGeom>
        </p:spPr>
        <p:txBody>
          <a:bodyPr vert="horz" lIns="91440" tIns="0" rIns="91440" bIns="0" rtlCol="0" anchor="b">
            <a:normAutofit/>
          </a:bodyPr>
          <a:lstStyle/>
          <a:p>
            <a:r>
              <a:rPr lang="fr-FR" noProof="0"/>
              <a:t>Click to edit Master title style </a:t>
            </a:r>
          </a:p>
        </p:txBody>
      </p:sp>
      <p:sp>
        <p:nvSpPr>
          <p:cNvPr id="9" name="Text Placeholder 2">
            <a:extLst>
              <a:ext uri="{FF2B5EF4-FFF2-40B4-BE49-F238E27FC236}">
                <a16:creationId xmlns:a16="http://schemas.microsoft.com/office/drawing/2014/main" id="{49F73443-D12C-5B43-9429-D6D785128FBD}"/>
              </a:ext>
            </a:extLst>
          </p:cNvPr>
          <p:cNvSpPr>
            <a:spLocks noGrp="1"/>
          </p:cNvSpPr>
          <p:nvPr>
            <p:ph type="body" idx="1"/>
          </p:nvPr>
        </p:nvSpPr>
        <p:spPr>
          <a:xfrm>
            <a:off x="574624" y="1282045"/>
            <a:ext cx="11039526" cy="4894918"/>
          </a:xfrm>
          <a:prstGeom prst="rect">
            <a:avLst/>
          </a:prstGeom>
        </p:spPr>
        <p:txBody>
          <a:bodyPr vert="horz" lIns="91440" tIns="45720" rIns="91440" bIns="45720" rtlCol="0">
            <a:normAutofit/>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Tree>
    <p:extLst>
      <p:ext uri="{BB962C8B-B14F-4D97-AF65-F5344CB8AC3E}">
        <p14:creationId xmlns:p14="http://schemas.microsoft.com/office/powerpoint/2010/main" val="513233906"/>
      </p:ext>
    </p:extLst>
  </p:cSld>
  <p:clrMap bg1="lt1" tx1="dk1" bg2="lt2" tx2="dk2" accent1="accent1" accent2="accent2" accent3="accent3" accent4="accent4" accent5="accent5" accent6="accent6" hlink="hlink" folHlink="folHlink"/>
  <p:sldLayoutIdLst>
    <p:sldLayoutId id="2147484035" r:id="rId1"/>
    <p:sldLayoutId id="2147483896" r:id="rId2"/>
    <p:sldLayoutId id="2147483985" r:id="rId3"/>
    <p:sldLayoutId id="2147484046" r:id="rId4"/>
    <p:sldLayoutId id="2147484039" r:id="rId5"/>
    <p:sldLayoutId id="2147483838" r:id="rId6"/>
    <p:sldLayoutId id="2147483873" r:id="rId7"/>
    <p:sldLayoutId id="2147483836" r:id="rId8"/>
    <p:sldLayoutId id="2147483874" r:id="rId9"/>
    <p:sldLayoutId id="2147483841" r:id="rId10"/>
    <p:sldLayoutId id="2147483848" r:id="rId11"/>
    <p:sldLayoutId id="2147483843" r:id="rId12"/>
    <p:sldLayoutId id="2147483846" r:id="rId13"/>
    <p:sldLayoutId id="2147483963" r:id="rId14"/>
    <p:sldLayoutId id="2147483964" r:id="rId15"/>
    <p:sldLayoutId id="2147483957" r:id="rId16"/>
    <p:sldLayoutId id="2147483961" r:id="rId17"/>
    <p:sldLayoutId id="2147483962" r:id="rId18"/>
    <p:sldLayoutId id="2147483853" r:id="rId19"/>
    <p:sldLayoutId id="2147484014" r:id="rId20"/>
    <p:sldLayoutId id="2147484015" r:id="rId21"/>
    <p:sldLayoutId id="2147483945" r:id="rId22"/>
  </p:sldLayoutIdLst>
  <p:hf hdr="0" ftr="0" dt="0"/>
  <p:txStyles>
    <p:titleStyle>
      <a:lvl1pPr algn="l" defTabSz="914400" rtl="0" eaLnBrk="1" latinLnBrk="0" hangingPunct="1">
        <a:lnSpc>
          <a:spcPct val="100000"/>
        </a:lnSpc>
        <a:spcBef>
          <a:spcPct val="0"/>
        </a:spcBef>
        <a:buNone/>
        <a:defRPr sz="3200" b="1" i="0" kern="1200">
          <a:solidFill>
            <a:schemeClr val="tx1"/>
          </a:solidFill>
          <a:latin typeface="Nunito Sans ExtraBold" panose="00000900000000000000" pitchFamily="2"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0" i="0" kern="1200">
          <a:solidFill>
            <a:schemeClr val="tx1"/>
          </a:solidFill>
          <a:latin typeface="Barlow Light" pitchFamily="2" charset="77"/>
          <a:ea typeface="+mn-ea"/>
          <a:cs typeface="+mn-cs"/>
        </a:defRPr>
      </a:lvl1pPr>
      <a:lvl2pPr marL="409575" indent="-230188" algn="l" defTabSz="914400" rtl="0" eaLnBrk="1" latinLnBrk="0" hangingPunct="1">
        <a:lnSpc>
          <a:spcPct val="120000"/>
        </a:lnSpc>
        <a:spcBef>
          <a:spcPts val="500"/>
        </a:spcBef>
        <a:buFont typeface="Arial" panose="020B0604020202020204" pitchFamily="34" charset="0"/>
        <a:buChar char="•"/>
        <a:tabLst/>
        <a:defRPr sz="2400" b="0" i="0" kern="1200">
          <a:solidFill>
            <a:schemeClr val="tx1"/>
          </a:solidFill>
          <a:latin typeface="Barlow Light" pitchFamily="2" charset="77"/>
          <a:ea typeface="+mn-ea"/>
          <a:cs typeface="+mn-cs"/>
        </a:defRPr>
      </a:lvl2pPr>
      <a:lvl3pPr marL="896938" indent="-230188" algn="l" defTabSz="914400" rtl="0" eaLnBrk="1" latinLnBrk="0" hangingPunct="1">
        <a:lnSpc>
          <a:spcPct val="120000"/>
        </a:lnSpc>
        <a:spcBef>
          <a:spcPts val="500"/>
        </a:spcBef>
        <a:buFont typeface="Arial" panose="020B0604020202020204" pitchFamily="34" charset="0"/>
        <a:buChar char="•"/>
        <a:tabLst/>
        <a:defRPr sz="2000" b="0" i="0" kern="1200">
          <a:solidFill>
            <a:schemeClr val="tx1"/>
          </a:solidFill>
          <a:latin typeface="Barlow Light" pitchFamily="2" charset="77"/>
          <a:ea typeface="+mn-ea"/>
          <a:cs typeface="+mn-cs"/>
        </a:defRPr>
      </a:lvl3pPr>
      <a:lvl4pPr marL="1204913"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4pPr>
      <a:lvl5pPr marL="1563688"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14BCC-1100-5741-AC22-478AFB878B57}"/>
              </a:ext>
            </a:extLst>
          </p:cNvPr>
          <p:cNvSpPr>
            <a:spLocks noGrp="1"/>
          </p:cNvSpPr>
          <p:nvPr>
            <p:ph type="title"/>
          </p:nvPr>
        </p:nvSpPr>
        <p:spPr>
          <a:xfrm>
            <a:off x="574624" y="365126"/>
            <a:ext cx="11042752" cy="797856"/>
          </a:xfrm>
          <a:prstGeom prst="rect">
            <a:avLst/>
          </a:prstGeom>
        </p:spPr>
        <p:txBody>
          <a:bodyPr vert="horz" lIns="91440" tIns="45720" rIns="91440" bIns="45720" rtlCol="0" anchor="b">
            <a:normAutofit/>
          </a:bodyPr>
          <a:lstStyle/>
          <a:p>
            <a:r>
              <a:rPr lang="fr-FR" noProof="0"/>
              <a:t>Click to edit Master title style</a:t>
            </a:r>
          </a:p>
        </p:txBody>
      </p:sp>
      <p:sp>
        <p:nvSpPr>
          <p:cNvPr id="3" name="Text Placeholder 2">
            <a:extLst>
              <a:ext uri="{FF2B5EF4-FFF2-40B4-BE49-F238E27FC236}">
                <a16:creationId xmlns:a16="http://schemas.microsoft.com/office/drawing/2014/main" id="{F0621FDC-330A-BF4E-9DAA-8E831EA56985}"/>
              </a:ext>
            </a:extLst>
          </p:cNvPr>
          <p:cNvSpPr>
            <a:spLocks noGrp="1"/>
          </p:cNvSpPr>
          <p:nvPr>
            <p:ph type="body" idx="1"/>
          </p:nvPr>
        </p:nvSpPr>
        <p:spPr>
          <a:xfrm>
            <a:off x="574624" y="1282045"/>
            <a:ext cx="11042752" cy="4894918"/>
          </a:xfrm>
          <a:prstGeom prst="rect">
            <a:avLst/>
          </a:prstGeom>
        </p:spPr>
        <p:txBody>
          <a:bodyPr vert="horz" lIns="91440" tIns="45720" rIns="91440" bIns="45720" rtlCol="0">
            <a:normAutofit/>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6" name="Slide Number Placeholder 5">
            <a:extLst>
              <a:ext uri="{FF2B5EF4-FFF2-40B4-BE49-F238E27FC236}">
                <a16:creationId xmlns:a16="http://schemas.microsoft.com/office/drawing/2014/main" id="{14F2CF92-1D88-0B43-9670-F54CF5865CB4}"/>
              </a:ext>
            </a:extLst>
          </p:cNvPr>
          <p:cNvSpPr>
            <a:spLocks noGrp="1"/>
          </p:cNvSpPr>
          <p:nvPr>
            <p:ph type="sldNum" sz="quarter" idx="4"/>
          </p:nvPr>
        </p:nvSpPr>
        <p:spPr>
          <a:xfrm>
            <a:off x="11396509"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319631852"/>
      </p:ext>
    </p:extLst>
  </p:cSld>
  <p:clrMap bg1="lt1" tx1="dk1" bg2="lt2" tx2="dk2" accent1="accent1" accent2="accent2" accent3="accent3" accent4="accent4" accent5="accent5" accent6="accent6" hlink="hlink" folHlink="folHlink"/>
  <p:sldLayoutIdLst>
    <p:sldLayoutId id="2147484045" r:id="rId1"/>
    <p:sldLayoutId id="2147483897" r:id="rId2"/>
    <p:sldLayoutId id="2147484050" r:id="rId3"/>
    <p:sldLayoutId id="2147484041" r:id="rId4"/>
    <p:sldLayoutId id="2147483811" r:id="rId5"/>
    <p:sldLayoutId id="2147483878" r:id="rId6"/>
    <p:sldLayoutId id="2147483796" r:id="rId7"/>
    <p:sldLayoutId id="2147483795" r:id="rId8"/>
    <p:sldLayoutId id="2147483914" r:id="rId9"/>
    <p:sldLayoutId id="2147483913" r:id="rId10"/>
    <p:sldLayoutId id="2147483769" r:id="rId11"/>
    <p:sldLayoutId id="2147483774" r:id="rId12"/>
    <p:sldLayoutId id="2147483813" r:id="rId13"/>
    <p:sldLayoutId id="2147483776" r:id="rId14"/>
    <p:sldLayoutId id="2147483958" r:id="rId15"/>
    <p:sldLayoutId id="2147483854" r:id="rId16"/>
    <p:sldLayoutId id="2147484011" r:id="rId17"/>
    <p:sldLayoutId id="2147484012" r:id="rId18"/>
  </p:sldLayoutIdLst>
  <p:hf hdr="0" ftr="0" dt="0"/>
  <p:txStyles>
    <p:titleStyle>
      <a:lvl1pPr algn="l" defTabSz="914400" rtl="0" eaLnBrk="1" latinLnBrk="0" hangingPunct="1">
        <a:lnSpc>
          <a:spcPct val="100000"/>
        </a:lnSpc>
        <a:spcBef>
          <a:spcPct val="0"/>
        </a:spcBef>
        <a:buNone/>
        <a:defRPr sz="3200" b="1" i="0" kern="1200">
          <a:solidFill>
            <a:schemeClr val="tx1"/>
          </a:solidFill>
          <a:latin typeface="Nunito Sans ExtraBold" panose="00000900000000000000" pitchFamily="2"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0" i="0" kern="1200">
          <a:solidFill>
            <a:schemeClr val="tx1"/>
          </a:solidFill>
          <a:latin typeface="Barlow Light" pitchFamily="2" charset="77"/>
          <a:ea typeface="+mn-ea"/>
          <a:cs typeface="+mn-cs"/>
        </a:defRPr>
      </a:lvl1pPr>
      <a:lvl2pPr marL="409575" indent="-230188" algn="l" defTabSz="914400" rtl="0" eaLnBrk="1" latinLnBrk="0" hangingPunct="1">
        <a:lnSpc>
          <a:spcPct val="120000"/>
        </a:lnSpc>
        <a:spcBef>
          <a:spcPts val="500"/>
        </a:spcBef>
        <a:buFont typeface="Arial" panose="020B0604020202020204" pitchFamily="34" charset="0"/>
        <a:buChar char="•"/>
        <a:tabLst/>
        <a:defRPr sz="2400" b="0" i="0" kern="1200">
          <a:solidFill>
            <a:schemeClr val="tx1"/>
          </a:solidFill>
          <a:latin typeface="Barlow Light" pitchFamily="2" charset="77"/>
          <a:ea typeface="+mn-ea"/>
          <a:cs typeface="+mn-cs"/>
        </a:defRPr>
      </a:lvl2pPr>
      <a:lvl3pPr marL="896938" indent="-230188" algn="l" defTabSz="914400" rtl="0" eaLnBrk="1" latinLnBrk="0" hangingPunct="1">
        <a:lnSpc>
          <a:spcPct val="120000"/>
        </a:lnSpc>
        <a:spcBef>
          <a:spcPts val="500"/>
        </a:spcBef>
        <a:buFont typeface="Arial" panose="020B0604020202020204" pitchFamily="34" charset="0"/>
        <a:buChar char="•"/>
        <a:tabLst/>
        <a:defRPr sz="2000" b="0" i="0" kern="1200">
          <a:solidFill>
            <a:schemeClr val="tx1"/>
          </a:solidFill>
          <a:latin typeface="Barlow Light" pitchFamily="2" charset="77"/>
          <a:ea typeface="+mn-ea"/>
          <a:cs typeface="+mn-cs"/>
        </a:defRPr>
      </a:lvl3pPr>
      <a:lvl4pPr marL="1204913"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4pPr>
      <a:lvl5pPr marL="1563688"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14BCC-1100-5741-AC22-478AFB878B57}"/>
              </a:ext>
            </a:extLst>
          </p:cNvPr>
          <p:cNvSpPr>
            <a:spLocks noGrp="1"/>
          </p:cNvSpPr>
          <p:nvPr>
            <p:ph type="title"/>
          </p:nvPr>
        </p:nvSpPr>
        <p:spPr>
          <a:xfrm>
            <a:off x="574624" y="365125"/>
            <a:ext cx="11039526" cy="797857"/>
          </a:xfrm>
          <a:prstGeom prst="rect">
            <a:avLst/>
          </a:prstGeom>
        </p:spPr>
        <p:txBody>
          <a:bodyPr vert="horz" lIns="91440" tIns="0" rIns="91440" bIns="0" rtlCol="0" anchor="b">
            <a:normAutofit/>
          </a:bodyPr>
          <a:lstStyle/>
          <a:p>
            <a:r>
              <a:rPr lang="fr-FR" noProof="0"/>
              <a:t>Click to edit Master title style </a:t>
            </a:r>
          </a:p>
        </p:txBody>
      </p:sp>
      <p:sp>
        <p:nvSpPr>
          <p:cNvPr id="3" name="Text Placeholder 2">
            <a:extLst>
              <a:ext uri="{FF2B5EF4-FFF2-40B4-BE49-F238E27FC236}">
                <a16:creationId xmlns:a16="http://schemas.microsoft.com/office/drawing/2014/main" id="{F0621FDC-330A-BF4E-9DAA-8E831EA56985}"/>
              </a:ext>
            </a:extLst>
          </p:cNvPr>
          <p:cNvSpPr>
            <a:spLocks noGrp="1"/>
          </p:cNvSpPr>
          <p:nvPr>
            <p:ph type="body" idx="1"/>
          </p:nvPr>
        </p:nvSpPr>
        <p:spPr>
          <a:xfrm>
            <a:off x="574624" y="1282045"/>
            <a:ext cx="11039526" cy="4894918"/>
          </a:xfrm>
          <a:prstGeom prst="rect">
            <a:avLst/>
          </a:prstGeom>
        </p:spPr>
        <p:txBody>
          <a:bodyPr vert="horz" lIns="91440" tIns="45720" rIns="91440" bIns="45720" rtlCol="0">
            <a:normAutofit/>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6" name="Slide Number Placeholder 5">
            <a:extLst>
              <a:ext uri="{FF2B5EF4-FFF2-40B4-BE49-F238E27FC236}">
                <a16:creationId xmlns:a16="http://schemas.microsoft.com/office/drawing/2014/main" id="{14F2CF92-1D88-0B43-9670-F54CF5865CB4}"/>
              </a:ext>
            </a:extLst>
          </p:cNvPr>
          <p:cNvSpPr>
            <a:spLocks noGrp="1"/>
          </p:cNvSpPr>
          <p:nvPr>
            <p:ph type="sldNum" sz="quarter" idx="4"/>
          </p:nvPr>
        </p:nvSpPr>
        <p:spPr>
          <a:xfrm>
            <a:off x="11396509" y="6467559"/>
            <a:ext cx="488324" cy="253916"/>
          </a:xfrm>
          <a:prstGeom prst="rect">
            <a:avLst/>
          </a:prstGeom>
        </p:spPr>
        <p:txBody>
          <a:bodyPr vert="horz" lIns="91440" tIns="45720" rIns="91440" bIns="45720" rtlCol="0" anchor="ctr"/>
          <a:lstStyle>
            <a:lvl1pPr algn="r">
              <a:defRPr sz="1000" b="0" i="0">
                <a:solidFill>
                  <a:schemeClr val="accent4">
                    <a:lumMod val="10000"/>
                    <a:lumOff val="90000"/>
                  </a:schemeClr>
                </a:solidFill>
                <a:latin typeface="+mn-lt"/>
              </a:defRPr>
            </a:lvl1pPr>
          </a:lstStyle>
          <a:p>
            <a:fld id="{6908DF14-A3FE-5F44-914B-8914F20321E2}" type="slidenum">
              <a:rPr lang="en-US" smtClean="0"/>
              <a:pPr/>
              <a:t>‹#›</a:t>
            </a:fld>
            <a:endParaRPr lang="en-US" dirty="0"/>
          </a:p>
        </p:txBody>
      </p:sp>
    </p:spTree>
    <p:extLst>
      <p:ext uri="{BB962C8B-B14F-4D97-AF65-F5344CB8AC3E}">
        <p14:creationId xmlns:p14="http://schemas.microsoft.com/office/powerpoint/2010/main" val="2403808191"/>
      </p:ext>
    </p:extLst>
  </p:cSld>
  <p:clrMap bg1="dk1" tx1="lt1" bg2="dk2" tx2="lt2" accent1="accent1" accent2="accent2" accent3="accent3" accent4="accent4" accent5="accent5" accent6="accent6" hlink="hlink" folHlink="folHlink"/>
  <p:sldLayoutIdLst>
    <p:sldLayoutId id="2147484044" r:id="rId1"/>
    <p:sldLayoutId id="2147483900" r:id="rId2"/>
    <p:sldLayoutId id="2147483987" r:id="rId3"/>
    <p:sldLayoutId id="2147484042" r:id="rId4"/>
    <p:sldLayoutId id="2147483903" r:id="rId5"/>
    <p:sldLayoutId id="2147483904" r:id="rId6"/>
    <p:sldLayoutId id="2147483901" r:id="rId7"/>
    <p:sldLayoutId id="2147483902" r:id="rId8"/>
    <p:sldLayoutId id="2147483992" r:id="rId9"/>
    <p:sldLayoutId id="2147483993" r:id="rId10"/>
    <p:sldLayoutId id="2147483908" r:id="rId11"/>
    <p:sldLayoutId id="2147483906" r:id="rId12"/>
    <p:sldLayoutId id="2147483907" r:id="rId13"/>
    <p:sldLayoutId id="2147483911" r:id="rId14"/>
    <p:sldLayoutId id="2147483959" r:id="rId15"/>
    <p:sldLayoutId id="2147483912" r:id="rId16"/>
    <p:sldLayoutId id="2147484007" r:id="rId17"/>
    <p:sldLayoutId id="2147484008" r:id="rId18"/>
  </p:sldLayoutIdLst>
  <p:hf hdr="0" ftr="0" dt="0"/>
  <p:txStyles>
    <p:titleStyle>
      <a:lvl1pPr algn="l" defTabSz="914400" rtl="0" eaLnBrk="1" latinLnBrk="0" hangingPunct="1">
        <a:lnSpc>
          <a:spcPct val="100000"/>
        </a:lnSpc>
        <a:spcBef>
          <a:spcPct val="0"/>
        </a:spcBef>
        <a:buNone/>
        <a:defRPr sz="3200" b="1" i="0" kern="1200">
          <a:solidFill>
            <a:schemeClr val="tx2"/>
          </a:solidFill>
          <a:latin typeface="Nunito Sans ExtraBold" panose="00000900000000000000" pitchFamily="2"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0" i="0" kern="1200">
          <a:solidFill>
            <a:schemeClr val="tx1"/>
          </a:solidFill>
          <a:latin typeface="Barlow Light" pitchFamily="2" charset="77"/>
          <a:ea typeface="+mn-ea"/>
          <a:cs typeface="+mn-cs"/>
        </a:defRPr>
      </a:lvl1pPr>
      <a:lvl2pPr marL="409575" indent="-230188" algn="l" defTabSz="914400" rtl="0" eaLnBrk="1" latinLnBrk="0" hangingPunct="1">
        <a:lnSpc>
          <a:spcPct val="120000"/>
        </a:lnSpc>
        <a:spcBef>
          <a:spcPts val="500"/>
        </a:spcBef>
        <a:buFont typeface="Arial" panose="020B0604020202020204" pitchFamily="34" charset="0"/>
        <a:buChar char="•"/>
        <a:tabLst/>
        <a:defRPr sz="2400" b="0" i="0" kern="1200">
          <a:solidFill>
            <a:schemeClr val="tx1"/>
          </a:solidFill>
          <a:latin typeface="Barlow Light" pitchFamily="2" charset="77"/>
          <a:ea typeface="+mn-ea"/>
          <a:cs typeface="+mn-cs"/>
        </a:defRPr>
      </a:lvl2pPr>
      <a:lvl3pPr marL="896938" indent="-230188" algn="l" defTabSz="914400" rtl="0" eaLnBrk="1" latinLnBrk="0" hangingPunct="1">
        <a:lnSpc>
          <a:spcPct val="120000"/>
        </a:lnSpc>
        <a:spcBef>
          <a:spcPts val="500"/>
        </a:spcBef>
        <a:buFont typeface="Arial" panose="020B0604020202020204" pitchFamily="34" charset="0"/>
        <a:buChar char="•"/>
        <a:tabLst/>
        <a:defRPr sz="2000" b="0" i="0" kern="1200">
          <a:solidFill>
            <a:schemeClr val="tx1"/>
          </a:solidFill>
          <a:latin typeface="Barlow Light" pitchFamily="2" charset="77"/>
          <a:ea typeface="+mn-ea"/>
          <a:cs typeface="+mn-cs"/>
        </a:defRPr>
      </a:lvl3pPr>
      <a:lvl4pPr marL="1204913"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4pPr>
      <a:lvl5pPr marL="1563688"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pos="749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F2CF92-1D88-0B43-9670-F54CF5865CB4}"/>
              </a:ext>
            </a:extLst>
          </p:cNvPr>
          <p:cNvSpPr>
            <a:spLocks noGrp="1"/>
          </p:cNvSpPr>
          <p:nvPr>
            <p:ph type="sldNum" sz="quarter" idx="4"/>
          </p:nvPr>
        </p:nvSpPr>
        <p:spPr>
          <a:xfrm>
            <a:off x="11396509"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6908DF14-A3FE-5F44-914B-8914F20321E2}" type="slidenum">
              <a:rPr lang="en-US" smtClean="0"/>
              <a:pPr/>
              <a:t>‹#›</a:t>
            </a:fld>
            <a:endParaRPr lang="en-US" dirty="0"/>
          </a:p>
        </p:txBody>
      </p:sp>
      <p:sp>
        <p:nvSpPr>
          <p:cNvPr id="8" name="Title Placeholder 1">
            <a:extLst>
              <a:ext uri="{FF2B5EF4-FFF2-40B4-BE49-F238E27FC236}">
                <a16:creationId xmlns:a16="http://schemas.microsoft.com/office/drawing/2014/main" id="{5E7875E5-7E14-0949-BDEB-F2BC24135F62}"/>
              </a:ext>
            </a:extLst>
          </p:cNvPr>
          <p:cNvSpPr>
            <a:spLocks noGrp="1"/>
          </p:cNvSpPr>
          <p:nvPr>
            <p:ph type="title"/>
          </p:nvPr>
        </p:nvSpPr>
        <p:spPr>
          <a:xfrm>
            <a:off x="574624" y="365125"/>
            <a:ext cx="11039526" cy="797857"/>
          </a:xfrm>
          <a:prstGeom prst="rect">
            <a:avLst/>
          </a:prstGeom>
        </p:spPr>
        <p:txBody>
          <a:bodyPr vert="horz" lIns="91440" tIns="0" rIns="91440" bIns="0" rtlCol="0" anchor="b">
            <a:normAutofit/>
          </a:bodyPr>
          <a:lstStyle/>
          <a:p>
            <a:r>
              <a:rPr lang="fr-FR" noProof="0"/>
              <a:t>Click to edit Master title style </a:t>
            </a:r>
          </a:p>
        </p:txBody>
      </p:sp>
      <p:sp>
        <p:nvSpPr>
          <p:cNvPr id="9" name="Text Placeholder 2">
            <a:extLst>
              <a:ext uri="{FF2B5EF4-FFF2-40B4-BE49-F238E27FC236}">
                <a16:creationId xmlns:a16="http://schemas.microsoft.com/office/drawing/2014/main" id="{49F73443-D12C-5B43-9429-D6D785128FBD}"/>
              </a:ext>
            </a:extLst>
          </p:cNvPr>
          <p:cNvSpPr>
            <a:spLocks noGrp="1"/>
          </p:cNvSpPr>
          <p:nvPr>
            <p:ph type="body" idx="1"/>
          </p:nvPr>
        </p:nvSpPr>
        <p:spPr>
          <a:xfrm>
            <a:off x="574624" y="1282045"/>
            <a:ext cx="11039526" cy="4894918"/>
          </a:xfrm>
          <a:prstGeom prst="rect">
            <a:avLst/>
          </a:prstGeom>
        </p:spPr>
        <p:txBody>
          <a:bodyPr vert="horz" lIns="91440" tIns="45720" rIns="91440" bIns="45720" rtlCol="0">
            <a:normAutofit/>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Tree>
    <p:extLst>
      <p:ext uri="{BB962C8B-B14F-4D97-AF65-F5344CB8AC3E}">
        <p14:creationId xmlns:p14="http://schemas.microsoft.com/office/powerpoint/2010/main" val="2453467504"/>
      </p:ext>
    </p:extLst>
  </p:cSld>
  <p:clrMap bg1="lt1" tx1="dk1" bg2="lt2" tx2="dk2" accent1="accent1" accent2="accent2" accent3="accent3" accent4="accent4" accent5="accent5" accent6="accent6" hlink="hlink" folHlink="folHlink"/>
  <p:sldLayoutIdLst>
    <p:sldLayoutId id="2147483718" r:id="rId1"/>
    <p:sldLayoutId id="2147483995" r:id="rId2"/>
    <p:sldLayoutId id="2147484022" r:id="rId3"/>
    <p:sldLayoutId id="2147483719" r:id="rId4"/>
    <p:sldLayoutId id="2147483895" r:id="rId5"/>
    <p:sldLayoutId id="2147484040" r:id="rId6"/>
  </p:sldLayoutIdLst>
  <p:hf hdr="0" ftr="0" dt="0"/>
  <p:txStyles>
    <p:titleStyle>
      <a:lvl1pPr algn="l" defTabSz="914400" rtl="0" eaLnBrk="1" latinLnBrk="0" hangingPunct="1">
        <a:lnSpc>
          <a:spcPct val="100000"/>
        </a:lnSpc>
        <a:spcBef>
          <a:spcPct val="0"/>
        </a:spcBef>
        <a:buNone/>
        <a:defRPr sz="3200" b="1" i="0" kern="1200">
          <a:solidFill>
            <a:schemeClr val="tx1"/>
          </a:solidFill>
          <a:latin typeface="Nunito Sans ExtraBold" panose="00000900000000000000" pitchFamily="2"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0" i="0" kern="1200">
          <a:solidFill>
            <a:schemeClr val="tx1"/>
          </a:solidFill>
          <a:latin typeface="Barlow Light" pitchFamily="2" charset="77"/>
          <a:ea typeface="+mn-ea"/>
          <a:cs typeface="+mn-cs"/>
        </a:defRPr>
      </a:lvl1pPr>
      <a:lvl2pPr marL="409575" indent="-230188" algn="l" defTabSz="914400" rtl="0" eaLnBrk="1" latinLnBrk="0" hangingPunct="1">
        <a:lnSpc>
          <a:spcPct val="120000"/>
        </a:lnSpc>
        <a:spcBef>
          <a:spcPts val="500"/>
        </a:spcBef>
        <a:buFont typeface="Arial" panose="020B0604020202020204" pitchFamily="34" charset="0"/>
        <a:buChar char="•"/>
        <a:tabLst/>
        <a:defRPr sz="2400" b="0" i="0" kern="1200">
          <a:solidFill>
            <a:schemeClr val="tx1"/>
          </a:solidFill>
          <a:latin typeface="Barlow Light" pitchFamily="2" charset="77"/>
          <a:ea typeface="+mn-ea"/>
          <a:cs typeface="+mn-cs"/>
        </a:defRPr>
      </a:lvl2pPr>
      <a:lvl3pPr marL="896938" indent="-230188" algn="l" defTabSz="914400" rtl="0" eaLnBrk="1" latinLnBrk="0" hangingPunct="1">
        <a:lnSpc>
          <a:spcPct val="120000"/>
        </a:lnSpc>
        <a:spcBef>
          <a:spcPts val="500"/>
        </a:spcBef>
        <a:buFont typeface="Arial" panose="020B0604020202020204" pitchFamily="34" charset="0"/>
        <a:buChar char="•"/>
        <a:tabLst/>
        <a:defRPr sz="2000" b="0" i="0" kern="1200">
          <a:solidFill>
            <a:schemeClr val="tx1"/>
          </a:solidFill>
          <a:latin typeface="Barlow Light" pitchFamily="2" charset="77"/>
          <a:ea typeface="+mn-ea"/>
          <a:cs typeface="+mn-cs"/>
        </a:defRPr>
      </a:lvl3pPr>
      <a:lvl4pPr marL="1204913"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4pPr>
      <a:lvl5pPr marL="1563688"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F2CF92-1D88-0B43-9670-F54CF5865CB4}"/>
              </a:ext>
            </a:extLst>
          </p:cNvPr>
          <p:cNvSpPr>
            <a:spLocks noGrp="1"/>
          </p:cNvSpPr>
          <p:nvPr>
            <p:ph type="sldNum" sz="quarter" idx="4"/>
          </p:nvPr>
        </p:nvSpPr>
        <p:spPr>
          <a:xfrm>
            <a:off x="11396509" y="6467559"/>
            <a:ext cx="488324" cy="253916"/>
          </a:xfrm>
          <a:prstGeom prst="rect">
            <a:avLst/>
          </a:prstGeom>
        </p:spPr>
        <p:txBody>
          <a:bodyPr vert="horz" lIns="91440" tIns="45720" rIns="91440" bIns="45720" rtlCol="0" anchor="ctr"/>
          <a:lstStyle>
            <a:lvl1pPr algn="r">
              <a:defRPr sz="1000" b="0" i="0">
                <a:solidFill>
                  <a:schemeClr val="accent3"/>
                </a:solidFill>
                <a:latin typeface="+mn-lt"/>
              </a:defRPr>
            </a:lvl1pPr>
          </a:lstStyle>
          <a:p>
            <a:fld id="{6908DF14-A3FE-5F44-914B-8914F20321E2}" type="slidenum">
              <a:rPr lang="en-US" smtClean="0"/>
              <a:pPr/>
              <a:t>‹#›</a:t>
            </a:fld>
            <a:endParaRPr lang="en-US" dirty="0"/>
          </a:p>
        </p:txBody>
      </p:sp>
      <p:sp>
        <p:nvSpPr>
          <p:cNvPr id="8" name="Title Placeholder 1">
            <a:extLst>
              <a:ext uri="{FF2B5EF4-FFF2-40B4-BE49-F238E27FC236}">
                <a16:creationId xmlns:a16="http://schemas.microsoft.com/office/drawing/2014/main" id="{5E7875E5-7E14-0949-BDEB-F2BC24135F62}"/>
              </a:ext>
            </a:extLst>
          </p:cNvPr>
          <p:cNvSpPr>
            <a:spLocks noGrp="1"/>
          </p:cNvSpPr>
          <p:nvPr>
            <p:ph type="title"/>
          </p:nvPr>
        </p:nvSpPr>
        <p:spPr>
          <a:xfrm>
            <a:off x="574624" y="365125"/>
            <a:ext cx="11039526" cy="797857"/>
          </a:xfrm>
          <a:prstGeom prst="rect">
            <a:avLst/>
          </a:prstGeom>
        </p:spPr>
        <p:txBody>
          <a:bodyPr vert="horz" lIns="91440" tIns="0" rIns="91440" bIns="0" rtlCol="0" anchor="b">
            <a:normAutofit/>
          </a:bodyPr>
          <a:lstStyle/>
          <a:p>
            <a:r>
              <a:rPr lang="fr-FR" noProof="0"/>
              <a:t>Click to edit Master title style </a:t>
            </a:r>
          </a:p>
        </p:txBody>
      </p:sp>
      <p:sp>
        <p:nvSpPr>
          <p:cNvPr id="9" name="Text Placeholder 2">
            <a:extLst>
              <a:ext uri="{FF2B5EF4-FFF2-40B4-BE49-F238E27FC236}">
                <a16:creationId xmlns:a16="http://schemas.microsoft.com/office/drawing/2014/main" id="{49F73443-D12C-5B43-9429-D6D785128FBD}"/>
              </a:ext>
            </a:extLst>
          </p:cNvPr>
          <p:cNvSpPr>
            <a:spLocks noGrp="1"/>
          </p:cNvSpPr>
          <p:nvPr>
            <p:ph type="body" idx="1"/>
          </p:nvPr>
        </p:nvSpPr>
        <p:spPr>
          <a:xfrm>
            <a:off x="574624" y="1282045"/>
            <a:ext cx="11039526" cy="4894918"/>
          </a:xfrm>
          <a:prstGeom prst="rect">
            <a:avLst/>
          </a:prstGeom>
        </p:spPr>
        <p:txBody>
          <a:bodyPr vert="horz" lIns="91440" tIns="45720" rIns="91440" bIns="45720" rtlCol="0">
            <a:normAutofit/>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Tree>
    <p:extLst>
      <p:ext uri="{BB962C8B-B14F-4D97-AF65-F5344CB8AC3E}">
        <p14:creationId xmlns:p14="http://schemas.microsoft.com/office/powerpoint/2010/main" val="316866103"/>
      </p:ext>
    </p:extLst>
  </p:cSld>
  <p:clrMap bg1="lt1" tx1="dk1" bg2="lt2" tx2="dk2" accent1="accent1" accent2="accent2" accent3="accent3" accent4="accent4" accent5="accent5" accent6="accent6" hlink="hlink" folHlink="folHlink"/>
  <p:sldLayoutIdLst>
    <p:sldLayoutId id="2147484047" r:id="rId1"/>
    <p:sldLayoutId id="2147484034" r:id="rId2"/>
  </p:sldLayoutIdLst>
  <p:hf hdr="0" ftr="0" dt="0"/>
  <p:txStyles>
    <p:titleStyle>
      <a:lvl1pPr algn="l" defTabSz="914400" rtl="0" eaLnBrk="1" latinLnBrk="0" hangingPunct="1">
        <a:lnSpc>
          <a:spcPct val="100000"/>
        </a:lnSpc>
        <a:spcBef>
          <a:spcPct val="0"/>
        </a:spcBef>
        <a:buNone/>
        <a:defRPr sz="3200" b="1" i="0" kern="1200">
          <a:solidFill>
            <a:schemeClr val="tx1"/>
          </a:solidFill>
          <a:latin typeface="Nunito Sans ExtraBold" panose="00000900000000000000" pitchFamily="2"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b="0" i="0" kern="1200">
          <a:solidFill>
            <a:schemeClr val="tx1"/>
          </a:solidFill>
          <a:latin typeface="Barlow Light" pitchFamily="2" charset="77"/>
          <a:ea typeface="+mn-ea"/>
          <a:cs typeface="+mn-cs"/>
        </a:defRPr>
      </a:lvl1pPr>
      <a:lvl2pPr marL="409575" indent="-230188" algn="l" defTabSz="914400" rtl="0" eaLnBrk="1" latinLnBrk="0" hangingPunct="1">
        <a:lnSpc>
          <a:spcPct val="120000"/>
        </a:lnSpc>
        <a:spcBef>
          <a:spcPts val="500"/>
        </a:spcBef>
        <a:buFont typeface="Arial" panose="020B0604020202020204" pitchFamily="34" charset="0"/>
        <a:buChar char="•"/>
        <a:tabLst/>
        <a:defRPr sz="2400" b="0" i="0" kern="1200">
          <a:solidFill>
            <a:schemeClr val="tx1"/>
          </a:solidFill>
          <a:latin typeface="Barlow Light" pitchFamily="2" charset="77"/>
          <a:ea typeface="+mn-ea"/>
          <a:cs typeface="+mn-cs"/>
        </a:defRPr>
      </a:lvl2pPr>
      <a:lvl3pPr marL="896938" indent="-230188" algn="l" defTabSz="914400" rtl="0" eaLnBrk="1" latinLnBrk="0" hangingPunct="1">
        <a:lnSpc>
          <a:spcPct val="120000"/>
        </a:lnSpc>
        <a:spcBef>
          <a:spcPts val="500"/>
        </a:spcBef>
        <a:buFont typeface="Arial" panose="020B0604020202020204" pitchFamily="34" charset="0"/>
        <a:buChar char="•"/>
        <a:tabLst/>
        <a:defRPr sz="2000" b="0" i="0" kern="1200">
          <a:solidFill>
            <a:schemeClr val="tx1"/>
          </a:solidFill>
          <a:latin typeface="Barlow Light" pitchFamily="2" charset="77"/>
          <a:ea typeface="+mn-ea"/>
          <a:cs typeface="+mn-cs"/>
        </a:defRPr>
      </a:lvl3pPr>
      <a:lvl4pPr marL="1204913"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4pPr>
      <a:lvl5pPr marL="1563688" indent="-230188" algn="l" defTabSz="914400" rtl="0" eaLnBrk="1" latinLnBrk="0" hangingPunct="1">
        <a:lnSpc>
          <a:spcPct val="120000"/>
        </a:lnSpc>
        <a:spcBef>
          <a:spcPts val="500"/>
        </a:spcBef>
        <a:buFont typeface="Arial" panose="020B0604020202020204" pitchFamily="34" charset="0"/>
        <a:buChar char="•"/>
        <a:tabLst/>
        <a:defRPr sz="1800" b="0" i="0" kern="1200">
          <a:solidFill>
            <a:schemeClr val="tx1"/>
          </a:solidFill>
          <a:latin typeface="Barlow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xml"/><Relationship Id="rId7" Type="http://schemas.openxmlformats.org/officeDocument/2006/relationships/image" Target="../media/image3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48.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8.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8.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8.png"/><Relationship Id="rId5" Type="http://schemas.openxmlformats.org/officeDocument/2006/relationships/image" Target="../media/image57.jpe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48.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38.png"/><Relationship Id="rId3" Type="http://schemas.openxmlformats.org/officeDocument/2006/relationships/tags" Target="../tags/tag8.xml"/><Relationship Id="rId21" Type="http://schemas.openxmlformats.org/officeDocument/2006/relationships/image" Target="../media/image41.svg"/><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37.emf"/><Relationship Id="rId25" Type="http://schemas.openxmlformats.org/officeDocument/2006/relationships/image" Target="../media/image45.svg"/><Relationship Id="rId2" Type="http://schemas.openxmlformats.org/officeDocument/2006/relationships/tags" Target="../tags/tag7.xml"/><Relationship Id="rId16" Type="http://schemas.openxmlformats.org/officeDocument/2006/relationships/notesSlide" Target="../notesSlides/notesSlide1.xml"/><Relationship Id="rId20" Type="http://schemas.openxmlformats.org/officeDocument/2006/relationships/image" Target="../media/image4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44.png"/><Relationship Id="rId5" Type="http://schemas.openxmlformats.org/officeDocument/2006/relationships/tags" Target="../tags/tag10.xml"/><Relationship Id="rId15" Type="http://schemas.openxmlformats.org/officeDocument/2006/relationships/slideLayout" Target="../slideLayouts/slideLayout36.xml"/><Relationship Id="rId23" Type="http://schemas.openxmlformats.org/officeDocument/2006/relationships/image" Target="../media/image43.png"/><Relationship Id="rId10" Type="http://schemas.openxmlformats.org/officeDocument/2006/relationships/tags" Target="../tags/tag15.xml"/><Relationship Id="rId19" Type="http://schemas.openxmlformats.org/officeDocument/2006/relationships/image" Target="../media/image39.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46.png"/><Relationship Id="rId4"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48.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8.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8.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48.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AFD375-2E0F-F349-AEA6-0F4B30E4785A}"/>
              </a:ext>
            </a:extLst>
          </p:cNvPr>
          <p:cNvSpPr>
            <a:spLocks noGrp="1"/>
          </p:cNvSpPr>
          <p:nvPr>
            <p:ph type="sldNum" sz="quarter" idx="10"/>
          </p:nvPr>
        </p:nvSpPr>
        <p:spPr/>
        <p:txBody>
          <a:bodyPr/>
          <a:lstStyle/>
          <a:p>
            <a:fld id="{6908DF14-A3FE-5F44-914B-8914F20321E2}" type="slidenum">
              <a:rPr lang="en-US" smtClean="0"/>
              <a:pPr/>
              <a:t>1</a:t>
            </a:fld>
            <a:endParaRPr lang="en-US" dirty="0"/>
          </a:p>
        </p:txBody>
      </p:sp>
      <p:pic>
        <p:nvPicPr>
          <p:cNvPr id="3" name="Picture 9">
            <a:extLst>
              <a:ext uri="{FF2B5EF4-FFF2-40B4-BE49-F238E27FC236}">
                <a16:creationId xmlns:a16="http://schemas.microsoft.com/office/drawing/2014/main" id="{A6E7094D-4B5C-5E4B-9E47-12ABE2DCFDA9}"/>
              </a:ext>
            </a:extLst>
          </p:cNvPr>
          <p:cNvPicPr>
            <a:picLocks noChangeAspect="1" noChangeArrowheads="1"/>
          </p:cNvPicPr>
          <p:nvPr>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4" name="Rectangle 3">
            <a:extLst>
              <a:ext uri="{FF2B5EF4-FFF2-40B4-BE49-F238E27FC236}">
                <a16:creationId xmlns:a16="http://schemas.microsoft.com/office/drawing/2014/main" id="{F5E55B67-71B7-664F-9A8D-A0322254CED7}"/>
              </a:ext>
            </a:extLst>
          </p:cNvPr>
          <p:cNvSpPr/>
          <p:nvPr>
            <p:custDataLst>
              <p:tags r:id="rId2"/>
            </p:custDataLst>
          </p:nvPr>
        </p:nvSpPr>
        <p:spPr>
          <a:xfrm>
            <a:off x="315913" y="0"/>
            <a:ext cx="4741862" cy="4494213"/>
          </a:xfrm>
          <a:prstGeom prst="rect">
            <a:avLst/>
          </a:prstGeom>
          <a:solidFill>
            <a:srgbClr val="051D33"/>
          </a:solidFill>
          <a:ln w="12700" cap="flat" cmpd="sng" algn="ctr">
            <a:noFill/>
            <a:prstDash val="solid"/>
            <a:miter lim="800000"/>
            <a:headEnd type="none" w="med" len="med"/>
            <a:tailEnd type="none" w="med" len="med"/>
          </a:ln>
        </p:spPr>
        <p:txBody>
          <a:bodyPr anchor="ctr"/>
          <a:lstStyle/>
          <a:p>
            <a:pPr algn="ctr" fontAlgn="auto"/>
            <a:endParaRPr lang="en-US" dirty="0">
              <a:latin typeface="Nunito Sans" pitchFamily="2" charset="77"/>
            </a:endParaRPr>
          </a:p>
        </p:txBody>
      </p:sp>
      <p:sp>
        <p:nvSpPr>
          <p:cNvPr id="5" name="Text Placeholder 5">
            <a:extLst>
              <a:ext uri="{FF2B5EF4-FFF2-40B4-BE49-F238E27FC236}">
                <a16:creationId xmlns:a16="http://schemas.microsoft.com/office/drawing/2014/main" id="{706EBD83-B37B-B048-BC03-854278E27458}"/>
              </a:ext>
            </a:extLst>
          </p:cNvPr>
          <p:cNvSpPr txBox="1"/>
          <p:nvPr>
            <p:custDataLst>
              <p:tags r:id="rId3"/>
            </p:custDataLst>
          </p:nvPr>
        </p:nvSpPr>
        <p:spPr>
          <a:xfrm>
            <a:off x="681038" y="2555875"/>
            <a:ext cx="4778375" cy="1746250"/>
          </a:xfrm>
          <a:prstGeom prst="rect">
            <a:avLst/>
          </a:prstGeom>
          <a:noFill/>
          <a:ln w="9525" cap="flat" cmpd="sng" algn="ctr">
            <a:noFill/>
            <a:prstDash val="solid"/>
            <a:round/>
            <a:headEnd type="none" w="med" len="med"/>
            <a:tailEnd type="none" w="med" len="med"/>
          </a:ln>
        </p:spPr>
        <p:txBody>
          <a:bodyPr/>
          <a:lstStyle>
            <a:lvl1pPr marL="228600" indent="-228600" algn="l" defTabSz="914400" rtl="0" eaLnBrk="1" latinLnBrk="0" hangingPunct="1">
              <a:lnSpc>
                <a:spcPct val="90000"/>
              </a:lnSpc>
              <a:spcBef>
                <a:spcPts val="1000"/>
              </a:spcBef>
              <a:buClr>
                <a:schemeClr val="tx2"/>
              </a:buClr>
              <a:buSzTx/>
              <a:buFont typeface="Wingdings" charset="2"/>
              <a:buChar char="§"/>
              <a:defRPr sz="2800" b="0" i="0" kern="1200">
                <a:solidFill>
                  <a:schemeClr val="tx1">
                    <a:lumMod val="65000"/>
                    <a:lumOff val="35000"/>
                  </a:schemeClr>
                </a:solidFill>
                <a:latin typeface="Calibri Light" panose="020F0302020204030204"/>
                <a:ea typeface="Calibri Light" charset="0"/>
                <a:cs typeface="Calibri Light" charset="0"/>
              </a:defRPr>
            </a:lvl1pPr>
            <a:lvl2pPr marL="685800" indent="-228600" algn="l" defTabSz="914400" rtl="0" eaLnBrk="1" latinLnBrk="0" hangingPunct="1">
              <a:lnSpc>
                <a:spcPct val="90000"/>
              </a:lnSpc>
              <a:spcBef>
                <a:spcPts val="500"/>
              </a:spcBef>
              <a:buClr>
                <a:schemeClr val="tx2"/>
              </a:buClr>
              <a:buSzTx/>
              <a:buFont typeface="Wingdings" charset="2"/>
              <a:buChar char="§"/>
              <a:defRPr sz="2400" b="0" i="0" kern="1200">
                <a:solidFill>
                  <a:schemeClr val="tx1">
                    <a:lumMod val="65000"/>
                    <a:lumOff val="35000"/>
                  </a:schemeClr>
                </a:solidFill>
                <a:latin typeface="Calibri Light" panose="020F0302020204030204"/>
                <a:ea typeface="Calibri Light" charset="0"/>
                <a:cs typeface="Calibri Light" charset="0"/>
              </a:defRPr>
            </a:lvl2pPr>
            <a:lvl3pPr marL="1143000" indent="-228600" algn="l" defTabSz="914400" rtl="0" eaLnBrk="1" latinLnBrk="0" hangingPunct="1">
              <a:lnSpc>
                <a:spcPct val="90000"/>
              </a:lnSpc>
              <a:spcBef>
                <a:spcPts val="500"/>
              </a:spcBef>
              <a:buClr>
                <a:schemeClr val="tx2"/>
              </a:buClr>
              <a:buSzTx/>
              <a:buFont typeface="Wingdings" charset="2"/>
              <a:buChar char="§"/>
              <a:defRPr sz="2000" b="0" i="0" kern="1200">
                <a:solidFill>
                  <a:schemeClr val="tx1">
                    <a:lumMod val="65000"/>
                    <a:lumOff val="35000"/>
                  </a:schemeClr>
                </a:solidFill>
                <a:latin typeface="Calibri Light" panose="020F0302020204030204"/>
                <a:ea typeface="Calibri Light" charset="0"/>
                <a:cs typeface="Calibri Light" charset="0"/>
              </a:defRPr>
            </a:lvl3pPr>
            <a:lvl4pPr marL="1600200" indent="-228600" algn="l" defTabSz="914400" rtl="0" eaLnBrk="1" latinLnBrk="0" hangingPunct="1">
              <a:lnSpc>
                <a:spcPct val="90000"/>
              </a:lnSpc>
              <a:spcBef>
                <a:spcPts val="500"/>
              </a:spcBef>
              <a:buClr>
                <a:schemeClr val="tx2"/>
              </a:buClr>
              <a:buSzTx/>
              <a:buFont typeface="Wingdings" charset="2"/>
              <a:buChar char="§"/>
              <a:defRPr sz="1800" b="0" i="0" kern="1200">
                <a:solidFill>
                  <a:schemeClr val="tx1">
                    <a:lumMod val="65000"/>
                    <a:lumOff val="35000"/>
                  </a:schemeClr>
                </a:solidFill>
                <a:latin typeface="Calibri Light" panose="020F0302020204030204"/>
                <a:ea typeface="Calibri Light" charset="0"/>
                <a:cs typeface="Calibri Light" charset="0"/>
              </a:defRPr>
            </a:lvl4pPr>
            <a:lvl5pPr marL="2057400" indent="-228600" algn="l" defTabSz="914400" rtl="0" eaLnBrk="1" latinLnBrk="0" hangingPunct="1">
              <a:lnSpc>
                <a:spcPct val="90000"/>
              </a:lnSpc>
              <a:spcBef>
                <a:spcPts val="500"/>
              </a:spcBef>
              <a:buClr>
                <a:schemeClr val="tx2"/>
              </a:buClr>
              <a:buSzTx/>
              <a:buFont typeface="Wingdings" charset="2"/>
              <a:buChar char="§"/>
              <a:defRPr sz="1800" b="0" i="0" kern="1200">
                <a:solidFill>
                  <a:schemeClr val="tx1">
                    <a:lumMod val="65000"/>
                    <a:lumOff val="35000"/>
                  </a:schemeClr>
                </a:solidFill>
                <a:latin typeface="Calibri Light" panose="020F0302020204030204"/>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lnSpc>
                <a:spcPts val="5500"/>
              </a:lnSpc>
              <a:buClr>
                <a:srgbClr val="00ADB6"/>
              </a:buClr>
              <a:buFont typeface="Wingdings" charset="2"/>
              <a:buNone/>
            </a:pPr>
            <a:r>
              <a:rPr lang="fr-CA" sz="6000" dirty="0" err="1">
                <a:ln w="9525" cap="flat" cmpd="sng" algn="ctr">
                  <a:noFill/>
                  <a:prstDash val="solid"/>
                  <a:round/>
                  <a:headEnd type="none" w="med" len="med"/>
                  <a:tailEnd type="none" w="med" len="med"/>
                </a:ln>
                <a:solidFill>
                  <a:srgbClr val="FFB500"/>
                </a:solidFill>
                <a:latin typeface="Nunito Sans ExtraBold" pitchFamily="2" charset="77"/>
                <a:sym typeface="Wingdings"/>
              </a:rPr>
              <a:t>Moneris</a:t>
            </a:r>
            <a:r>
              <a:rPr lang="fr-CA" sz="6000" dirty="0">
                <a:ln w="9525" cap="flat" cmpd="sng" algn="ctr">
                  <a:noFill/>
                  <a:prstDash val="solid"/>
                  <a:round/>
                  <a:headEnd type="none" w="med" len="med"/>
                  <a:tailEnd type="none" w="med" len="med"/>
                </a:ln>
                <a:solidFill>
                  <a:srgbClr val="FFB500"/>
                </a:solidFill>
              </a:rPr>
              <a:t> </a:t>
            </a:r>
            <a:r>
              <a:rPr lang="fr-CA" sz="6000" dirty="0" err="1">
                <a:ln w="9525" cap="flat" cmpd="sng" algn="ctr">
                  <a:noFill/>
                  <a:prstDash val="solid"/>
                  <a:round/>
                  <a:headEnd type="none" w="med" len="med"/>
                  <a:tailEnd type="none" w="med" len="med"/>
                </a:ln>
                <a:solidFill>
                  <a:srgbClr val="FFB500"/>
                </a:solidFill>
                <a:latin typeface="Nunito Sans ExtraBold" pitchFamily="2" charset="77"/>
              </a:rPr>
              <a:t>Checkout</a:t>
            </a:r>
            <a:r>
              <a:rPr lang="fr-CA" sz="6000" dirty="0">
                <a:ln w="9525" cap="flat" cmpd="sng" algn="ctr">
                  <a:noFill/>
                  <a:prstDash val="solid"/>
                  <a:round/>
                  <a:headEnd type="none" w="med" len="med"/>
                  <a:tailEnd type="none" w="med" len="med"/>
                </a:ln>
                <a:solidFill>
                  <a:srgbClr val="FFB500"/>
                </a:solidFill>
                <a:latin typeface="Nunito Sans ExtraBold" pitchFamily="2" charset="77"/>
                <a:sym typeface="Wingdings"/>
              </a:rPr>
              <a:t> </a:t>
            </a:r>
          </a:p>
          <a:p>
            <a:pPr marL="0" indent="0" fontAlgn="auto">
              <a:lnSpc>
                <a:spcPts val="5500"/>
              </a:lnSpc>
              <a:buClr>
                <a:srgbClr val="00ADB6"/>
              </a:buClr>
              <a:buFont typeface="Wingdings" charset="2"/>
              <a:buNone/>
            </a:pPr>
            <a:endParaRPr lang="fr-CA" sz="6000" dirty="0">
              <a:ln w="9525" cap="flat" cmpd="sng" algn="ctr">
                <a:noFill/>
                <a:prstDash val="solid"/>
                <a:round/>
                <a:headEnd type="none" w="med" len="med"/>
                <a:tailEnd type="none" w="med" len="med"/>
              </a:ln>
              <a:solidFill>
                <a:srgbClr val="FFB500"/>
              </a:solidFill>
              <a:latin typeface="Nunito Sans ExtraBold" pitchFamily="2" charset="77"/>
              <a:sym typeface="Wingdings"/>
            </a:endParaRPr>
          </a:p>
        </p:txBody>
      </p:sp>
      <p:sp>
        <p:nvSpPr>
          <p:cNvPr id="6" name="TextBox 7">
            <a:extLst>
              <a:ext uri="{FF2B5EF4-FFF2-40B4-BE49-F238E27FC236}">
                <a16:creationId xmlns:a16="http://schemas.microsoft.com/office/drawing/2014/main" id="{B4BDBE0B-DCAD-5B48-8E42-FF1AF6A6A9FD}"/>
              </a:ext>
            </a:extLst>
          </p:cNvPr>
          <p:cNvSpPr>
            <a:spLocks noChangeArrowheads="1"/>
          </p:cNvSpPr>
          <p:nvPr>
            <p:custDataLst>
              <p:tags r:id="rId4"/>
            </p:custDataLst>
          </p:nvPr>
        </p:nvSpPr>
        <p:spPr bwMode="auto">
          <a:xfrm>
            <a:off x="681039" y="1084263"/>
            <a:ext cx="36205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square">
            <a:spAutoFit/>
          </a:bodyPr>
          <a:lstStyle/>
          <a:p>
            <a:pPr>
              <a:lnSpc>
                <a:spcPts val="3175"/>
              </a:lnSpc>
            </a:pPr>
            <a:r>
              <a:rPr lang="fr-CA" sz="2400" dirty="0">
                <a:solidFill>
                  <a:srgbClr val="30BCCA"/>
                </a:solidFill>
                <a:latin typeface="Barlow Light" pitchFamily="2" charset="0"/>
              </a:rPr>
              <a:t>Offrez à vos clients une expérience de paiement fluide avec</a:t>
            </a:r>
          </a:p>
        </p:txBody>
      </p:sp>
      <p:pic>
        <p:nvPicPr>
          <p:cNvPr id="7" name="Picture 12">
            <a:extLst>
              <a:ext uri="{FF2B5EF4-FFF2-40B4-BE49-F238E27FC236}">
                <a16:creationId xmlns:a16="http://schemas.microsoft.com/office/drawing/2014/main" id="{7976CE49-B115-7645-8219-12BC50E5E585}"/>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a:ext>
            </a:extLst>
          </a:blip>
          <a:srcRect/>
          <a:stretch>
            <a:fillRect/>
          </a:stretch>
        </p:blipFill>
        <p:spPr bwMode="auto">
          <a:xfrm>
            <a:off x="796925" y="341313"/>
            <a:ext cx="186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8" name="TextBox 7">
            <a:extLst>
              <a:ext uri="{FF2B5EF4-FFF2-40B4-BE49-F238E27FC236}">
                <a16:creationId xmlns:a16="http://schemas.microsoft.com/office/drawing/2014/main" id="{5FD6ACA6-4D4D-1C4D-98E9-2D048595932D}"/>
              </a:ext>
            </a:extLst>
          </p:cNvPr>
          <p:cNvSpPr txBox="1"/>
          <p:nvPr/>
        </p:nvSpPr>
        <p:spPr>
          <a:xfrm>
            <a:off x="3508330" y="2555874"/>
            <a:ext cx="749147" cy="369332"/>
          </a:xfrm>
          <a:prstGeom prst="rect">
            <a:avLst/>
          </a:prstGeom>
          <a:noFill/>
        </p:spPr>
        <p:txBody>
          <a:bodyPr wrap="square" rtlCol="0">
            <a:spAutoFit/>
          </a:bodyPr>
          <a:lstStyle/>
          <a:p>
            <a:r>
              <a:rPr lang="fr-CA" baseline="30000" dirty="0">
                <a:ln w="9525" cap="flat" cmpd="sng" algn="ctr">
                  <a:noFill/>
                  <a:prstDash val="solid"/>
                  <a:round/>
                  <a:headEnd type="none" w="med" len="med"/>
                  <a:tailEnd type="none" w="med" len="med"/>
                </a:ln>
                <a:solidFill>
                  <a:srgbClr val="FFB500"/>
                </a:solidFill>
                <a:latin typeface="Nunito Sans ExtraBold" pitchFamily="2" charset="77"/>
              </a:rPr>
              <a:t>MD</a:t>
            </a:r>
            <a:endParaRPr lang="en-US" dirty="0"/>
          </a:p>
        </p:txBody>
      </p:sp>
    </p:spTree>
    <p:extLst>
      <p:ext uri="{BB962C8B-B14F-4D97-AF65-F5344CB8AC3E}">
        <p14:creationId xmlns:p14="http://schemas.microsoft.com/office/powerpoint/2010/main" val="385579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0677" y="-221746"/>
            <a:ext cx="8109799" cy="8468287"/>
          </a:xfrm>
          <a:prstGeom prst="rect">
            <a:avLst/>
          </a:prstGeom>
        </p:spPr>
      </p:pic>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10</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1" name="TextBox 10">
            <a:extLst>
              <a:ext uri="{FF2B5EF4-FFF2-40B4-BE49-F238E27FC236}">
                <a16:creationId xmlns:a16="http://schemas.microsoft.com/office/drawing/2014/main" id="{295DC3FA-1563-D741-BF62-940B1DA0F8C3}"/>
              </a:ext>
            </a:extLst>
          </p:cNvPr>
          <p:cNvSpPr txBox="1"/>
          <p:nvPr>
            <p:custDataLst>
              <p:tags r:id="rId1"/>
            </p:custDataLst>
          </p:nvPr>
        </p:nvSpPr>
        <p:spPr>
          <a:xfrm>
            <a:off x="415925" y="925513"/>
            <a:ext cx="2517775" cy="2273956"/>
          </a:xfrm>
          <a:prstGeom prst="rect">
            <a:avLst/>
          </a:prstGeom>
          <a:noFill/>
          <a:ln w="9525" cap="flat" cmpd="sng" algn="ctr">
            <a:noFill/>
            <a:prstDash val="solid"/>
            <a:round/>
            <a:headEnd type="none" w="med" len="med"/>
            <a:tailEnd type="none" w="med" len="med"/>
          </a:ln>
        </p:spPr>
        <p:txBody>
          <a:bodyPr>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5</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Formulaire de paiement</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Sélectionnez les cartes de paiement que vous acceptez.</a:t>
            </a:r>
          </a:p>
        </p:txBody>
      </p:sp>
      <p:sp>
        <p:nvSpPr>
          <p:cNvPr id="14" name="Rectangle 13">
            <a:extLst>
              <a:ext uri="{FF2B5EF4-FFF2-40B4-BE49-F238E27FC236}">
                <a16:creationId xmlns:a16="http://schemas.microsoft.com/office/drawing/2014/main" id="{38414036-BF2A-DD47-A4D5-171D94588858}"/>
              </a:ext>
            </a:extLst>
          </p:cNvPr>
          <p:cNvSpPr/>
          <p:nvPr>
            <p:custDataLst>
              <p:tags r:id="rId2"/>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13" name="Freeform 12">
            <a:extLst>
              <a:ext uri="{FF2B5EF4-FFF2-40B4-BE49-F238E27FC236}">
                <a16:creationId xmlns:a16="http://schemas.microsoft.com/office/drawing/2014/main" id="{D23D3699-9377-A642-9686-E716A18DC1BC}"/>
              </a:ext>
            </a:extLst>
          </p:cNvPr>
          <p:cNvSpPr/>
          <p:nvPr/>
        </p:nvSpPr>
        <p:spPr>
          <a:xfrm>
            <a:off x="3775034" y="519467"/>
            <a:ext cx="8109799" cy="5477444"/>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47688 w 8109799"/>
              <a:gd name="connsiteY5" fmla="*/ 1545905 h 5083994"/>
              <a:gd name="connsiteX6" fmla="*/ 1647688 w 8109799"/>
              <a:gd name="connsiteY6" fmla="*/ 3506398 h 5083994"/>
              <a:gd name="connsiteX7" fmla="*/ 3345860 w 8109799"/>
              <a:gd name="connsiteY7" fmla="*/ 3506398 h 5083994"/>
              <a:gd name="connsiteX8" fmla="*/ 3345860 w 8109799"/>
              <a:gd name="connsiteY8" fmla="*/ 1545905 h 5083994"/>
              <a:gd name="connsiteX9" fmla="*/ 1647688 w 8109799"/>
              <a:gd name="connsiteY9" fmla="*/ 1545905 h 5083994"/>
              <a:gd name="connsiteX0" fmla="*/ 0 w 8109799"/>
              <a:gd name="connsiteY0" fmla="*/ 0 h 5317604"/>
              <a:gd name="connsiteX1" fmla="*/ 8109799 w 8109799"/>
              <a:gd name="connsiteY1" fmla="*/ 233610 h 5317604"/>
              <a:gd name="connsiteX2" fmla="*/ 8109799 w 8109799"/>
              <a:gd name="connsiteY2" fmla="*/ 5317604 h 5317604"/>
              <a:gd name="connsiteX3" fmla="*/ 0 w 8109799"/>
              <a:gd name="connsiteY3" fmla="*/ 5317604 h 5317604"/>
              <a:gd name="connsiteX4" fmla="*/ 0 w 8109799"/>
              <a:gd name="connsiteY4" fmla="*/ 0 h 5317604"/>
              <a:gd name="connsiteX5" fmla="*/ 1647688 w 8109799"/>
              <a:gd name="connsiteY5" fmla="*/ 1779515 h 5317604"/>
              <a:gd name="connsiteX6" fmla="*/ 1647688 w 8109799"/>
              <a:gd name="connsiteY6" fmla="*/ 3740008 h 5317604"/>
              <a:gd name="connsiteX7" fmla="*/ 3345860 w 8109799"/>
              <a:gd name="connsiteY7" fmla="*/ 3740008 h 5317604"/>
              <a:gd name="connsiteX8" fmla="*/ 3345860 w 8109799"/>
              <a:gd name="connsiteY8" fmla="*/ 1779515 h 5317604"/>
              <a:gd name="connsiteX9" fmla="*/ 1647688 w 8109799"/>
              <a:gd name="connsiteY9" fmla="*/ 1779515 h 5317604"/>
              <a:gd name="connsiteX0" fmla="*/ 0 w 8109799"/>
              <a:gd name="connsiteY0" fmla="*/ 0 h 5317604"/>
              <a:gd name="connsiteX1" fmla="*/ 8109799 w 8109799"/>
              <a:gd name="connsiteY1" fmla="*/ 15574 h 5317604"/>
              <a:gd name="connsiteX2" fmla="*/ 8109799 w 8109799"/>
              <a:gd name="connsiteY2" fmla="*/ 5317604 h 5317604"/>
              <a:gd name="connsiteX3" fmla="*/ 0 w 8109799"/>
              <a:gd name="connsiteY3" fmla="*/ 5317604 h 5317604"/>
              <a:gd name="connsiteX4" fmla="*/ 0 w 8109799"/>
              <a:gd name="connsiteY4" fmla="*/ 0 h 5317604"/>
              <a:gd name="connsiteX5" fmla="*/ 1647688 w 8109799"/>
              <a:gd name="connsiteY5" fmla="*/ 1779515 h 5317604"/>
              <a:gd name="connsiteX6" fmla="*/ 1647688 w 8109799"/>
              <a:gd name="connsiteY6" fmla="*/ 3740008 h 5317604"/>
              <a:gd name="connsiteX7" fmla="*/ 3345860 w 8109799"/>
              <a:gd name="connsiteY7" fmla="*/ 3740008 h 5317604"/>
              <a:gd name="connsiteX8" fmla="*/ 3345860 w 8109799"/>
              <a:gd name="connsiteY8" fmla="*/ 1779515 h 5317604"/>
              <a:gd name="connsiteX9" fmla="*/ 1647688 w 8109799"/>
              <a:gd name="connsiteY9" fmla="*/ 1779515 h 531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317604">
                <a:moveTo>
                  <a:pt x="0" y="0"/>
                </a:moveTo>
                <a:lnTo>
                  <a:pt x="8109799" y="15574"/>
                </a:lnTo>
                <a:lnTo>
                  <a:pt x="8109799" y="5317604"/>
                </a:lnTo>
                <a:lnTo>
                  <a:pt x="0" y="5317604"/>
                </a:lnTo>
                <a:lnTo>
                  <a:pt x="0" y="0"/>
                </a:lnTo>
                <a:close/>
                <a:moveTo>
                  <a:pt x="1647688" y="1779515"/>
                </a:moveTo>
                <a:lnTo>
                  <a:pt x="1647688" y="3740008"/>
                </a:lnTo>
                <a:lnTo>
                  <a:pt x="3345860" y="3740008"/>
                </a:lnTo>
                <a:lnTo>
                  <a:pt x="3345860" y="1779515"/>
                </a:lnTo>
                <a:lnTo>
                  <a:pt x="1647688" y="1779515"/>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5181772E-6AC1-284F-B4E0-366DC2696F5D}"/>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8321B331-38A2-4C4D-8168-6F3C719B4FC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42783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3.7037E-6 L 3.125E-6 -0.22291 " pathEditMode="relative" rAng="0" ptsTypes="AA">
                                      <p:cBhvr>
                                        <p:cTn id="6" dur="2000" fill="hold"/>
                                        <p:tgtEl>
                                          <p:spTgt spid="8"/>
                                        </p:tgtEl>
                                        <p:attrNameLst>
                                          <p:attrName>ppt_x</p:attrName>
                                          <p:attrName>ppt_y</p:attrName>
                                        </p:attrNameLst>
                                      </p:cBhvr>
                                      <p:rCtr x="0" y="-1115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0677" y="216735"/>
            <a:ext cx="8109799" cy="8468287"/>
          </a:xfrm>
          <a:prstGeom prst="rect">
            <a:avLst/>
          </a:prstGeom>
        </p:spPr>
      </p:pic>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11</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4" name="Rectangle 13">
            <a:extLst>
              <a:ext uri="{FF2B5EF4-FFF2-40B4-BE49-F238E27FC236}">
                <a16:creationId xmlns:a16="http://schemas.microsoft.com/office/drawing/2014/main" id="{38414036-BF2A-DD47-A4D5-171D94588858}"/>
              </a:ext>
            </a:extLst>
          </p:cNvPr>
          <p:cNvSpPr/>
          <p:nvPr>
            <p:custDataLst>
              <p:tags r:id="rId1"/>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20" name="Freeform 19">
            <a:extLst>
              <a:ext uri="{FF2B5EF4-FFF2-40B4-BE49-F238E27FC236}">
                <a16:creationId xmlns:a16="http://schemas.microsoft.com/office/drawing/2014/main" id="{67C18A50-5180-5D48-8056-18420EB6C1D9}"/>
              </a:ext>
            </a:extLst>
          </p:cNvPr>
          <p:cNvSpPr/>
          <p:nvPr/>
        </p:nvSpPr>
        <p:spPr>
          <a:xfrm>
            <a:off x="3775034" y="542173"/>
            <a:ext cx="8109799" cy="5356710"/>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47688 w 8109799"/>
              <a:gd name="connsiteY5" fmla="*/ 1545906 h 5083994"/>
              <a:gd name="connsiteX6" fmla="*/ 1647688 w 8109799"/>
              <a:gd name="connsiteY6" fmla="*/ 3291360 h 5083994"/>
              <a:gd name="connsiteX7" fmla="*/ 3345860 w 8109799"/>
              <a:gd name="connsiteY7" fmla="*/ 3291360 h 5083994"/>
              <a:gd name="connsiteX8" fmla="*/ 3345860 w 8109799"/>
              <a:gd name="connsiteY8" fmla="*/ 1545906 h 5083994"/>
              <a:gd name="connsiteX9" fmla="*/ 1647688 w 8109799"/>
              <a:gd name="connsiteY9" fmla="*/ 1545906 h 5083994"/>
              <a:gd name="connsiteX0" fmla="*/ 0 w 8109799"/>
              <a:gd name="connsiteY0" fmla="*/ 0 h 5356710"/>
              <a:gd name="connsiteX1" fmla="*/ 8109799 w 8109799"/>
              <a:gd name="connsiteY1" fmla="*/ 272716 h 5356710"/>
              <a:gd name="connsiteX2" fmla="*/ 8109799 w 8109799"/>
              <a:gd name="connsiteY2" fmla="*/ 5356710 h 5356710"/>
              <a:gd name="connsiteX3" fmla="*/ 0 w 8109799"/>
              <a:gd name="connsiteY3" fmla="*/ 5356710 h 5356710"/>
              <a:gd name="connsiteX4" fmla="*/ 0 w 8109799"/>
              <a:gd name="connsiteY4" fmla="*/ 0 h 5356710"/>
              <a:gd name="connsiteX5" fmla="*/ 1647688 w 8109799"/>
              <a:gd name="connsiteY5" fmla="*/ 1818622 h 5356710"/>
              <a:gd name="connsiteX6" fmla="*/ 1647688 w 8109799"/>
              <a:gd name="connsiteY6" fmla="*/ 3564076 h 5356710"/>
              <a:gd name="connsiteX7" fmla="*/ 3345860 w 8109799"/>
              <a:gd name="connsiteY7" fmla="*/ 3564076 h 5356710"/>
              <a:gd name="connsiteX8" fmla="*/ 3345860 w 8109799"/>
              <a:gd name="connsiteY8" fmla="*/ 1818622 h 5356710"/>
              <a:gd name="connsiteX9" fmla="*/ 1647688 w 8109799"/>
              <a:gd name="connsiteY9" fmla="*/ 1818622 h 5356710"/>
              <a:gd name="connsiteX0" fmla="*/ 0 w 8109799"/>
              <a:gd name="connsiteY0" fmla="*/ 0 h 5356710"/>
              <a:gd name="connsiteX1" fmla="*/ 8109799 w 8109799"/>
              <a:gd name="connsiteY1" fmla="*/ 16043 h 5356710"/>
              <a:gd name="connsiteX2" fmla="*/ 8109799 w 8109799"/>
              <a:gd name="connsiteY2" fmla="*/ 5356710 h 5356710"/>
              <a:gd name="connsiteX3" fmla="*/ 0 w 8109799"/>
              <a:gd name="connsiteY3" fmla="*/ 5356710 h 5356710"/>
              <a:gd name="connsiteX4" fmla="*/ 0 w 8109799"/>
              <a:gd name="connsiteY4" fmla="*/ 0 h 5356710"/>
              <a:gd name="connsiteX5" fmla="*/ 1647688 w 8109799"/>
              <a:gd name="connsiteY5" fmla="*/ 1818622 h 5356710"/>
              <a:gd name="connsiteX6" fmla="*/ 1647688 w 8109799"/>
              <a:gd name="connsiteY6" fmla="*/ 3564076 h 5356710"/>
              <a:gd name="connsiteX7" fmla="*/ 3345860 w 8109799"/>
              <a:gd name="connsiteY7" fmla="*/ 3564076 h 5356710"/>
              <a:gd name="connsiteX8" fmla="*/ 3345860 w 8109799"/>
              <a:gd name="connsiteY8" fmla="*/ 1818622 h 5356710"/>
              <a:gd name="connsiteX9" fmla="*/ 1647688 w 8109799"/>
              <a:gd name="connsiteY9" fmla="*/ 1818622 h 535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356710">
                <a:moveTo>
                  <a:pt x="0" y="0"/>
                </a:moveTo>
                <a:lnTo>
                  <a:pt x="8109799" y="16043"/>
                </a:lnTo>
                <a:lnTo>
                  <a:pt x="8109799" y="5356710"/>
                </a:lnTo>
                <a:lnTo>
                  <a:pt x="0" y="5356710"/>
                </a:lnTo>
                <a:lnTo>
                  <a:pt x="0" y="0"/>
                </a:lnTo>
                <a:close/>
                <a:moveTo>
                  <a:pt x="1647688" y="1818622"/>
                </a:moveTo>
                <a:lnTo>
                  <a:pt x="1647688" y="3564076"/>
                </a:lnTo>
                <a:lnTo>
                  <a:pt x="3345860" y="3564076"/>
                </a:lnTo>
                <a:lnTo>
                  <a:pt x="3345860" y="1818622"/>
                </a:lnTo>
                <a:lnTo>
                  <a:pt x="1647688" y="1818622"/>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6F15CFD6-1A23-A040-803B-B2CE672DE969}"/>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2">
            <a:extLst>
              <a:ext uri="{FF2B5EF4-FFF2-40B4-BE49-F238E27FC236}">
                <a16:creationId xmlns:a16="http://schemas.microsoft.com/office/drawing/2014/main" id="{BBED1B8A-2DBB-8A4B-9395-DA786202E29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
        <p:nvSpPr>
          <p:cNvPr id="11" name="TextBox 10">
            <a:extLst>
              <a:ext uri="{FF2B5EF4-FFF2-40B4-BE49-F238E27FC236}">
                <a16:creationId xmlns:a16="http://schemas.microsoft.com/office/drawing/2014/main" id="{295DC3FA-1563-D741-BF62-940B1DA0F8C3}"/>
              </a:ext>
            </a:extLst>
          </p:cNvPr>
          <p:cNvSpPr txBox="1"/>
          <p:nvPr>
            <p:custDataLst>
              <p:tags r:id="rId2"/>
            </p:custDataLst>
          </p:nvPr>
        </p:nvSpPr>
        <p:spPr>
          <a:xfrm>
            <a:off x="415925" y="925513"/>
            <a:ext cx="2650004" cy="3197286"/>
          </a:xfrm>
          <a:prstGeom prst="rect">
            <a:avLst/>
          </a:prstGeom>
          <a:noFill/>
          <a:ln w="9525" cap="flat" cmpd="sng" algn="ctr">
            <a:noFill/>
            <a:prstDash val="solid"/>
            <a:round/>
            <a:headEnd type="none" w="med" len="med"/>
            <a:tailEnd type="none" w="med" len="med"/>
          </a:ln>
        </p:spPr>
        <p:txBody>
          <a:bodyPr wrap="square">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6</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Formulaire de paiement</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Ajoutez des couches de sécurité en sélectionnant </a:t>
            </a:r>
            <a:b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la fonction </a:t>
            </a:r>
            <a:b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3-D Secure 2.0, </a:t>
            </a:r>
            <a:r>
              <a:rPr lang="fr-FR" sz="2000" b="0" dirty="0" err="1">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Moneris</a:t>
            </a: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 </a:t>
            </a:r>
            <a:r>
              <a:rPr lang="fr-FR" sz="2000" b="0" dirty="0" err="1">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Kount</a:t>
            </a: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 le SVA ou le CVC.</a:t>
            </a:r>
          </a:p>
        </p:txBody>
      </p:sp>
    </p:spTree>
    <p:extLst>
      <p:ext uri="{BB962C8B-B14F-4D97-AF65-F5344CB8AC3E}">
        <p14:creationId xmlns:p14="http://schemas.microsoft.com/office/powerpoint/2010/main" val="301983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4.07407E-6 L 3.125E-6 -0.43564 " pathEditMode="relative" rAng="0" ptsTypes="AA">
                                      <p:cBhvr>
                                        <p:cTn id="6" dur="2000" fill="hold"/>
                                        <p:tgtEl>
                                          <p:spTgt spid="8"/>
                                        </p:tgtEl>
                                        <p:attrNameLst>
                                          <p:attrName>ppt_x</p:attrName>
                                          <p:attrName>ppt_y</p:attrName>
                                        </p:attrNameLst>
                                      </p:cBhvr>
                                      <p:rCtr x="0" y="-2178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0677" y="374398"/>
            <a:ext cx="8109799" cy="8468287"/>
          </a:xfrm>
          <a:prstGeom prst="rect">
            <a:avLst/>
          </a:prstGeom>
        </p:spPr>
      </p:pic>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12</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4" name="Rectangle 13">
            <a:extLst>
              <a:ext uri="{FF2B5EF4-FFF2-40B4-BE49-F238E27FC236}">
                <a16:creationId xmlns:a16="http://schemas.microsoft.com/office/drawing/2014/main" id="{38414036-BF2A-DD47-A4D5-171D94588858}"/>
              </a:ext>
            </a:extLst>
          </p:cNvPr>
          <p:cNvSpPr/>
          <p:nvPr>
            <p:custDataLst>
              <p:tags r:id="rId1"/>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16" name="Freeform 15">
            <a:extLst>
              <a:ext uri="{FF2B5EF4-FFF2-40B4-BE49-F238E27FC236}">
                <a16:creationId xmlns:a16="http://schemas.microsoft.com/office/drawing/2014/main" id="{820C7C3D-11C9-1047-9702-21F28DAD4AA4}"/>
              </a:ext>
            </a:extLst>
          </p:cNvPr>
          <p:cNvSpPr/>
          <p:nvPr/>
        </p:nvSpPr>
        <p:spPr>
          <a:xfrm>
            <a:off x="3775034" y="453864"/>
            <a:ext cx="8109799" cy="5517131"/>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50406 w 8109799"/>
              <a:gd name="connsiteY5" fmla="*/ 2083999 h 5083994"/>
              <a:gd name="connsiteX6" fmla="*/ 1650406 w 8109799"/>
              <a:gd name="connsiteY6" fmla="*/ 2998399 h 5083994"/>
              <a:gd name="connsiteX7" fmla="*/ 3347126 w 8109799"/>
              <a:gd name="connsiteY7" fmla="*/ 2998399 h 5083994"/>
              <a:gd name="connsiteX8" fmla="*/ 3347126 w 8109799"/>
              <a:gd name="connsiteY8" fmla="*/ 2083999 h 5083994"/>
              <a:gd name="connsiteX9" fmla="*/ 1650406 w 8109799"/>
              <a:gd name="connsiteY9" fmla="*/ 2083999 h 5083994"/>
              <a:gd name="connsiteX0" fmla="*/ 0 w 8109799"/>
              <a:gd name="connsiteY0" fmla="*/ 0 h 5517131"/>
              <a:gd name="connsiteX1" fmla="*/ 8109799 w 8109799"/>
              <a:gd name="connsiteY1" fmla="*/ 433137 h 5517131"/>
              <a:gd name="connsiteX2" fmla="*/ 8109799 w 8109799"/>
              <a:gd name="connsiteY2" fmla="*/ 5517131 h 5517131"/>
              <a:gd name="connsiteX3" fmla="*/ 0 w 8109799"/>
              <a:gd name="connsiteY3" fmla="*/ 5517131 h 5517131"/>
              <a:gd name="connsiteX4" fmla="*/ 0 w 8109799"/>
              <a:gd name="connsiteY4" fmla="*/ 0 h 5517131"/>
              <a:gd name="connsiteX5" fmla="*/ 1650406 w 8109799"/>
              <a:gd name="connsiteY5" fmla="*/ 2517136 h 5517131"/>
              <a:gd name="connsiteX6" fmla="*/ 1650406 w 8109799"/>
              <a:gd name="connsiteY6" fmla="*/ 3431536 h 5517131"/>
              <a:gd name="connsiteX7" fmla="*/ 3347126 w 8109799"/>
              <a:gd name="connsiteY7" fmla="*/ 3431536 h 5517131"/>
              <a:gd name="connsiteX8" fmla="*/ 3347126 w 8109799"/>
              <a:gd name="connsiteY8" fmla="*/ 2517136 h 5517131"/>
              <a:gd name="connsiteX9" fmla="*/ 1650406 w 8109799"/>
              <a:gd name="connsiteY9" fmla="*/ 2517136 h 5517131"/>
              <a:gd name="connsiteX0" fmla="*/ 0 w 8109799"/>
              <a:gd name="connsiteY0" fmla="*/ 0 h 5517131"/>
              <a:gd name="connsiteX1" fmla="*/ 8109799 w 8109799"/>
              <a:gd name="connsiteY1" fmla="*/ 0 h 5517131"/>
              <a:gd name="connsiteX2" fmla="*/ 8109799 w 8109799"/>
              <a:gd name="connsiteY2" fmla="*/ 5517131 h 5517131"/>
              <a:gd name="connsiteX3" fmla="*/ 0 w 8109799"/>
              <a:gd name="connsiteY3" fmla="*/ 5517131 h 5517131"/>
              <a:gd name="connsiteX4" fmla="*/ 0 w 8109799"/>
              <a:gd name="connsiteY4" fmla="*/ 0 h 5517131"/>
              <a:gd name="connsiteX5" fmla="*/ 1650406 w 8109799"/>
              <a:gd name="connsiteY5" fmla="*/ 2517136 h 5517131"/>
              <a:gd name="connsiteX6" fmla="*/ 1650406 w 8109799"/>
              <a:gd name="connsiteY6" fmla="*/ 3431536 h 5517131"/>
              <a:gd name="connsiteX7" fmla="*/ 3347126 w 8109799"/>
              <a:gd name="connsiteY7" fmla="*/ 3431536 h 5517131"/>
              <a:gd name="connsiteX8" fmla="*/ 3347126 w 8109799"/>
              <a:gd name="connsiteY8" fmla="*/ 2517136 h 5517131"/>
              <a:gd name="connsiteX9" fmla="*/ 1650406 w 8109799"/>
              <a:gd name="connsiteY9" fmla="*/ 2517136 h 551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517131">
                <a:moveTo>
                  <a:pt x="0" y="0"/>
                </a:moveTo>
                <a:lnTo>
                  <a:pt x="8109799" y="0"/>
                </a:lnTo>
                <a:lnTo>
                  <a:pt x="8109799" y="5517131"/>
                </a:lnTo>
                <a:lnTo>
                  <a:pt x="0" y="5517131"/>
                </a:lnTo>
                <a:lnTo>
                  <a:pt x="0" y="0"/>
                </a:lnTo>
                <a:close/>
                <a:moveTo>
                  <a:pt x="1650406" y="2517136"/>
                </a:moveTo>
                <a:lnTo>
                  <a:pt x="1650406" y="3431536"/>
                </a:lnTo>
                <a:lnTo>
                  <a:pt x="3347126" y="3431536"/>
                </a:lnTo>
                <a:lnTo>
                  <a:pt x="3347126" y="2517136"/>
                </a:lnTo>
                <a:lnTo>
                  <a:pt x="1650406" y="2517136"/>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6F15CFD6-1A23-A040-803B-B2CE672DE969}"/>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295DC3FA-1563-D741-BF62-940B1DA0F8C3}"/>
              </a:ext>
            </a:extLst>
          </p:cNvPr>
          <p:cNvSpPr txBox="1"/>
          <p:nvPr>
            <p:custDataLst>
              <p:tags r:id="rId2"/>
            </p:custDataLst>
          </p:nvPr>
        </p:nvSpPr>
        <p:spPr>
          <a:xfrm>
            <a:off x="415925" y="925513"/>
            <a:ext cx="2517775" cy="3197286"/>
          </a:xfrm>
          <a:prstGeom prst="rect">
            <a:avLst/>
          </a:prstGeom>
          <a:noFill/>
          <a:ln w="9525" cap="flat" cmpd="sng" algn="ctr">
            <a:noFill/>
            <a:prstDash val="solid"/>
            <a:round/>
            <a:headEnd type="none" w="med" len="med"/>
            <a:tailEnd type="none" w="med" len="med"/>
          </a:ln>
        </p:spPr>
        <p:txBody>
          <a:bodyPr>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7</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Formulaire de paiement</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Réduisez les fraudes par carte de crédit en fixant des montants de transaction maximaux et minimaux.</a:t>
            </a:r>
          </a:p>
        </p:txBody>
      </p:sp>
      <p:pic>
        <p:nvPicPr>
          <p:cNvPr id="23" name="Picture 22">
            <a:extLst>
              <a:ext uri="{FF2B5EF4-FFF2-40B4-BE49-F238E27FC236}">
                <a16:creationId xmlns:a16="http://schemas.microsoft.com/office/drawing/2014/main" id="{BBED1B8A-2DBB-8A4B-9395-DA786202E29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9516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7.40741E-7 L 3.125E-6 -0.43565 " pathEditMode="relative" rAng="0" ptsTypes="AA">
                                      <p:cBhvr>
                                        <p:cTn id="6" dur="2000" fill="hold"/>
                                        <p:tgtEl>
                                          <p:spTgt spid="8"/>
                                        </p:tgtEl>
                                        <p:attrNameLst>
                                          <p:attrName>ppt_x</p:attrName>
                                          <p:attrName>ppt_y</p:attrName>
                                        </p:attrNameLst>
                                      </p:cBhvr>
                                      <p:rCtr x="0" y="-2178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13</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22" name="Rectangle 21">
            <a:extLst>
              <a:ext uri="{FF2B5EF4-FFF2-40B4-BE49-F238E27FC236}">
                <a16:creationId xmlns:a16="http://schemas.microsoft.com/office/drawing/2014/main" id="{6F15CFD6-1A23-A040-803B-B2CE672DE969}"/>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2478746C-BBFA-994D-8B47-E7DF7C57D42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0677" y="-2619290"/>
            <a:ext cx="8109799" cy="8468287"/>
          </a:xfrm>
          <a:prstGeom prst="rect">
            <a:avLst/>
          </a:prstGeom>
        </p:spPr>
      </p:pic>
      <p:sp>
        <p:nvSpPr>
          <p:cNvPr id="17" name="Freeform 16">
            <a:extLst>
              <a:ext uri="{FF2B5EF4-FFF2-40B4-BE49-F238E27FC236}">
                <a16:creationId xmlns:a16="http://schemas.microsoft.com/office/drawing/2014/main" id="{75C3EBFF-E56B-D24D-8B1E-0B9A7E62A83C}"/>
              </a:ext>
            </a:extLst>
          </p:cNvPr>
          <p:cNvSpPr/>
          <p:nvPr/>
        </p:nvSpPr>
        <p:spPr>
          <a:xfrm>
            <a:off x="3775034" y="526131"/>
            <a:ext cx="8109799" cy="5322866"/>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50406 w 8109799"/>
              <a:gd name="connsiteY5" fmla="*/ 1296921 h 5083994"/>
              <a:gd name="connsiteX6" fmla="*/ 1650406 w 8109799"/>
              <a:gd name="connsiteY6" fmla="*/ 2211321 h 5083994"/>
              <a:gd name="connsiteX7" fmla="*/ 3347126 w 8109799"/>
              <a:gd name="connsiteY7" fmla="*/ 2211321 h 5083994"/>
              <a:gd name="connsiteX8" fmla="*/ 3347126 w 8109799"/>
              <a:gd name="connsiteY8" fmla="*/ 1296921 h 5083994"/>
              <a:gd name="connsiteX9" fmla="*/ 1650406 w 8109799"/>
              <a:gd name="connsiteY9" fmla="*/ 1296921 h 5083994"/>
              <a:gd name="connsiteX0" fmla="*/ 0 w 8109799"/>
              <a:gd name="connsiteY0" fmla="*/ 0 h 5340668"/>
              <a:gd name="connsiteX1" fmla="*/ 8109799 w 8109799"/>
              <a:gd name="connsiteY1" fmla="*/ 256674 h 5340668"/>
              <a:gd name="connsiteX2" fmla="*/ 8109799 w 8109799"/>
              <a:gd name="connsiteY2" fmla="*/ 5340668 h 5340668"/>
              <a:gd name="connsiteX3" fmla="*/ 0 w 8109799"/>
              <a:gd name="connsiteY3" fmla="*/ 5340668 h 5340668"/>
              <a:gd name="connsiteX4" fmla="*/ 0 w 8109799"/>
              <a:gd name="connsiteY4" fmla="*/ 0 h 5340668"/>
              <a:gd name="connsiteX5" fmla="*/ 1650406 w 8109799"/>
              <a:gd name="connsiteY5" fmla="*/ 1553595 h 5340668"/>
              <a:gd name="connsiteX6" fmla="*/ 1650406 w 8109799"/>
              <a:gd name="connsiteY6" fmla="*/ 2467995 h 5340668"/>
              <a:gd name="connsiteX7" fmla="*/ 3347126 w 8109799"/>
              <a:gd name="connsiteY7" fmla="*/ 2467995 h 5340668"/>
              <a:gd name="connsiteX8" fmla="*/ 3347126 w 8109799"/>
              <a:gd name="connsiteY8" fmla="*/ 1553595 h 5340668"/>
              <a:gd name="connsiteX9" fmla="*/ 1650406 w 8109799"/>
              <a:gd name="connsiteY9" fmla="*/ 1553595 h 5340668"/>
              <a:gd name="connsiteX0" fmla="*/ 0 w 8109799"/>
              <a:gd name="connsiteY0" fmla="*/ 32084 h 5372752"/>
              <a:gd name="connsiteX1" fmla="*/ 8093757 w 8109799"/>
              <a:gd name="connsiteY1" fmla="*/ 0 h 5372752"/>
              <a:gd name="connsiteX2" fmla="*/ 8109799 w 8109799"/>
              <a:gd name="connsiteY2" fmla="*/ 5372752 h 5372752"/>
              <a:gd name="connsiteX3" fmla="*/ 0 w 8109799"/>
              <a:gd name="connsiteY3" fmla="*/ 5372752 h 5372752"/>
              <a:gd name="connsiteX4" fmla="*/ 0 w 8109799"/>
              <a:gd name="connsiteY4" fmla="*/ 32084 h 5372752"/>
              <a:gd name="connsiteX5" fmla="*/ 1650406 w 8109799"/>
              <a:gd name="connsiteY5" fmla="*/ 1585679 h 5372752"/>
              <a:gd name="connsiteX6" fmla="*/ 1650406 w 8109799"/>
              <a:gd name="connsiteY6" fmla="*/ 2500079 h 5372752"/>
              <a:gd name="connsiteX7" fmla="*/ 3347126 w 8109799"/>
              <a:gd name="connsiteY7" fmla="*/ 2500079 h 5372752"/>
              <a:gd name="connsiteX8" fmla="*/ 3347126 w 8109799"/>
              <a:gd name="connsiteY8" fmla="*/ 1585679 h 5372752"/>
              <a:gd name="connsiteX9" fmla="*/ 1650406 w 8109799"/>
              <a:gd name="connsiteY9" fmla="*/ 1585679 h 537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372752">
                <a:moveTo>
                  <a:pt x="0" y="32084"/>
                </a:moveTo>
                <a:lnTo>
                  <a:pt x="8093757" y="0"/>
                </a:lnTo>
                <a:cubicBezTo>
                  <a:pt x="8099104" y="1790917"/>
                  <a:pt x="8104452" y="3581835"/>
                  <a:pt x="8109799" y="5372752"/>
                </a:cubicBezTo>
                <a:lnTo>
                  <a:pt x="0" y="5372752"/>
                </a:lnTo>
                <a:lnTo>
                  <a:pt x="0" y="32084"/>
                </a:lnTo>
                <a:close/>
                <a:moveTo>
                  <a:pt x="1650406" y="1585679"/>
                </a:moveTo>
                <a:lnTo>
                  <a:pt x="1650406" y="2500079"/>
                </a:lnTo>
                <a:lnTo>
                  <a:pt x="3347126" y="2500079"/>
                </a:lnTo>
                <a:lnTo>
                  <a:pt x="3347126" y="1585679"/>
                </a:lnTo>
                <a:lnTo>
                  <a:pt x="1650406" y="1585679"/>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04EACB4-25CC-ED47-90A8-E1E493E15836}"/>
              </a:ext>
            </a:extLst>
          </p:cNvPr>
          <p:cNvSpPr/>
          <p:nvPr>
            <p:custDataLst>
              <p:tags r:id="rId1"/>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19" name="TextBox 18">
            <a:extLst>
              <a:ext uri="{FF2B5EF4-FFF2-40B4-BE49-F238E27FC236}">
                <a16:creationId xmlns:a16="http://schemas.microsoft.com/office/drawing/2014/main" id="{7D61B981-36E9-DD44-B49E-FF28C254DE10}"/>
              </a:ext>
            </a:extLst>
          </p:cNvPr>
          <p:cNvSpPr txBox="1"/>
          <p:nvPr>
            <p:custDataLst>
              <p:tags r:id="rId2"/>
            </p:custDataLst>
          </p:nvPr>
        </p:nvSpPr>
        <p:spPr>
          <a:xfrm>
            <a:off x="415925" y="925513"/>
            <a:ext cx="2517775" cy="2953629"/>
          </a:xfrm>
          <a:prstGeom prst="rect">
            <a:avLst/>
          </a:prstGeom>
          <a:noFill/>
          <a:ln w="9525" cap="flat" cmpd="sng" algn="ctr">
            <a:noFill/>
            <a:prstDash val="solid"/>
            <a:round/>
            <a:headEnd type="none" w="med" len="med"/>
            <a:tailEnd type="none" w="med" len="med"/>
          </a:ln>
        </p:spPr>
        <p:txBody>
          <a:bodyPr>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8</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Formulaire de paiement</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chemeClr val="tx1"/>
                </a:solidFill>
                <a:latin typeface="Barlow Light" pitchFamily="2" charset="77"/>
                <a:ea typeface="Arial"/>
                <a:cs typeface="Calibri Light" panose="020F0502020204030204" pitchFamily="34" charset="0"/>
                <a:sym typeface="Wingdings"/>
              </a:rPr>
              <a:t>Acceptez les cartes-cadeaux.</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chemeClr val="tx1"/>
                </a:solidFill>
                <a:latin typeface="Barlow Light" pitchFamily="2" charset="77"/>
                <a:ea typeface="Arial"/>
                <a:cs typeface="Calibri Light" panose="020F0502020204030204" pitchFamily="34" charset="0"/>
                <a:sym typeface="Wingdings"/>
              </a:rPr>
              <a:t>Établissez le nombre maximal de cartes-cadeaux acceptées.</a:t>
            </a:r>
          </a:p>
        </p:txBody>
      </p:sp>
      <p:pic>
        <p:nvPicPr>
          <p:cNvPr id="23" name="Picture 22">
            <a:extLst>
              <a:ext uri="{FF2B5EF4-FFF2-40B4-BE49-F238E27FC236}">
                <a16:creationId xmlns:a16="http://schemas.microsoft.com/office/drawing/2014/main" id="{BBED1B8A-2DBB-8A4B-9395-DA786202E29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6168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82361" y="573969"/>
            <a:ext cx="8086430" cy="8779698"/>
          </a:xfrm>
          <a:prstGeom prst="rect">
            <a:avLst/>
          </a:prstGeom>
        </p:spPr>
      </p:pic>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14</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1" name="TextBox 10">
            <a:extLst>
              <a:ext uri="{FF2B5EF4-FFF2-40B4-BE49-F238E27FC236}">
                <a16:creationId xmlns:a16="http://schemas.microsoft.com/office/drawing/2014/main" id="{295DC3FA-1563-D741-BF62-940B1DA0F8C3}"/>
              </a:ext>
            </a:extLst>
          </p:cNvPr>
          <p:cNvSpPr txBox="1"/>
          <p:nvPr>
            <p:custDataLst>
              <p:tags r:id="rId1"/>
            </p:custDataLst>
          </p:nvPr>
        </p:nvSpPr>
        <p:spPr>
          <a:xfrm>
            <a:off x="415925" y="925513"/>
            <a:ext cx="2945840" cy="4556632"/>
          </a:xfrm>
          <a:prstGeom prst="rect">
            <a:avLst/>
          </a:prstGeom>
          <a:noFill/>
          <a:ln w="9525" cap="flat" cmpd="sng" algn="ctr">
            <a:noFill/>
            <a:prstDash val="solid"/>
            <a:round/>
            <a:headEnd type="none" w="med" len="med"/>
            <a:tailEnd type="none" w="med" len="med"/>
          </a:ln>
        </p:spPr>
        <p:txBody>
          <a:bodyPr wrap="square">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9</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Confirmation de la commande</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Sélectionnez l’emplacement de traitement.</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Cochez les cases correspondant aux renseignements à afficher dans le récapitulatif de la commande.</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Le client reçoit l’avis de transaction réussie.</a:t>
            </a:r>
          </a:p>
        </p:txBody>
      </p:sp>
      <p:sp>
        <p:nvSpPr>
          <p:cNvPr id="14" name="Rectangle 13">
            <a:extLst>
              <a:ext uri="{FF2B5EF4-FFF2-40B4-BE49-F238E27FC236}">
                <a16:creationId xmlns:a16="http://schemas.microsoft.com/office/drawing/2014/main" id="{38414036-BF2A-DD47-A4D5-171D94588858}"/>
              </a:ext>
            </a:extLst>
          </p:cNvPr>
          <p:cNvSpPr/>
          <p:nvPr>
            <p:custDataLst>
              <p:tags r:id="rId2"/>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12" name="Freeform 11">
            <a:extLst>
              <a:ext uri="{FF2B5EF4-FFF2-40B4-BE49-F238E27FC236}">
                <a16:creationId xmlns:a16="http://schemas.microsoft.com/office/drawing/2014/main" id="{D31936C8-ECE3-2746-987D-28D3E696023D}"/>
              </a:ext>
            </a:extLst>
          </p:cNvPr>
          <p:cNvSpPr/>
          <p:nvPr/>
        </p:nvSpPr>
        <p:spPr>
          <a:xfrm>
            <a:off x="3775034" y="590010"/>
            <a:ext cx="8109799" cy="5438983"/>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50406 w 8109799"/>
              <a:gd name="connsiteY5" fmla="*/ 1071342 h 5083994"/>
              <a:gd name="connsiteX6" fmla="*/ 1650406 w 8109799"/>
              <a:gd name="connsiteY6" fmla="*/ 3802968 h 5083994"/>
              <a:gd name="connsiteX7" fmla="*/ 3347126 w 8109799"/>
              <a:gd name="connsiteY7" fmla="*/ 3802968 h 5083994"/>
              <a:gd name="connsiteX8" fmla="*/ 3347126 w 8109799"/>
              <a:gd name="connsiteY8" fmla="*/ 1071342 h 5083994"/>
              <a:gd name="connsiteX9" fmla="*/ 1650406 w 8109799"/>
              <a:gd name="connsiteY9" fmla="*/ 1071342 h 5083994"/>
              <a:gd name="connsiteX0" fmla="*/ 0 w 8109799"/>
              <a:gd name="connsiteY0" fmla="*/ 0 h 5286702"/>
              <a:gd name="connsiteX1" fmla="*/ 8109799 w 8109799"/>
              <a:gd name="connsiteY1" fmla="*/ 202708 h 5286702"/>
              <a:gd name="connsiteX2" fmla="*/ 8109799 w 8109799"/>
              <a:gd name="connsiteY2" fmla="*/ 5286702 h 5286702"/>
              <a:gd name="connsiteX3" fmla="*/ 0 w 8109799"/>
              <a:gd name="connsiteY3" fmla="*/ 5286702 h 5286702"/>
              <a:gd name="connsiteX4" fmla="*/ 0 w 8109799"/>
              <a:gd name="connsiteY4" fmla="*/ 0 h 5286702"/>
              <a:gd name="connsiteX5" fmla="*/ 1650406 w 8109799"/>
              <a:gd name="connsiteY5" fmla="*/ 1274050 h 5286702"/>
              <a:gd name="connsiteX6" fmla="*/ 1650406 w 8109799"/>
              <a:gd name="connsiteY6" fmla="*/ 4005676 h 5286702"/>
              <a:gd name="connsiteX7" fmla="*/ 3347126 w 8109799"/>
              <a:gd name="connsiteY7" fmla="*/ 4005676 h 5286702"/>
              <a:gd name="connsiteX8" fmla="*/ 3347126 w 8109799"/>
              <a:gd name="connsiteY8" fmla="*/ 1274050 h 5286702"/>
              <a:gd name="connsiteX9" fmla="*/ 1650406 w 8109799"/>
              <a:gd name="connsiteY9" fmla="*/ 1274050 h 5286702"/>
              <a:gd name="connsiteX0" fmla="*/ 0 w 8109799"/>
              <a:gd name="connsiteY0" fmla="*/ 0 h 5286702"/>
              <a:gd name="connsiteX1" fmla="*/ 8109799 w 8109799"/>
              <a:gd name="connsiteY1" fmla="*/ 0 h 5286702"/>
              <a:gd name="connsiteX2" fmla="*/ 8109799 w 8109799"/>
              <a:gd name="connsiteY2" fmla="*/ 5286702 h 5286702"/>
              <a:gd name="connsiteX3" fmla="*/ 0 w 8109799"/>
              <a:gd name="connsiteY3" fmla="*/ 5286702 h 5286702"/>
              <a:gd name="connsiteX4" fmla="*/ 0 w 8109799"/>
              <a:gd name="connsiteY4" fmla="*/ 0 h 5286702"/>
              <a:gd name="connsiteX5" fmla="*/ 1650406 w 8109799"/>
              <a:gd name="connsiteY5" fmla="*/ 1274050 h 5286702"/>
              <a:gd name="connsiteX6" fmla="*/ 1650406 w 8109799"/>
              <a:gd name="connsiteY6" fmla="*/ 4005676 h 5286702"/>
              <a:gd name="connsiteX7" fmla="*/ 3347126 w 8109799"/>
              <a:gd name="connsiteY7" fmla="*/ 4005676 h 5286702"/>
              <a:gd name="connsiteX8" fmla="*/ 3347126 w 8109799"/>
              <a:gd name="connsiteY8" fmla="*/ 1274050 h 5286702"/>
              <a:gd name="connsiteX9" fmla="*/ 1650406 w 8109799"/>
              <a:gd name="connsiteY9" fmla="*/ 1274050 h 5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286702">
                <a:moveTo>
                  <a:pt x="0" y="0"/>
                </a:moveTo>
                <a:lnTo>
                  <a:pt x="8109799" y="0"/>
                </a:lnTo>
                <a:lnTo>
                  <a:pt x="8109799" y="5286702"/>
                </a:lnTo>
                <a:lnTo>
                  <a:pt x="0" y="5286702"/>
                </a:lnTo>
                <a:lnTo>
                  <a:pt x="0" y="0"/>
                </a:lnTo>
                <a:close/>
                <a:moveTo>
                  <a:pt x="1650406" y="1274050"/>
                </a:moveTo>
                <a:lnTo>
                  <a:pt x="1650406" y="4005676"/>
                </a:lnTo>
                <a:lnTo>
                  <a:pt x="3347126" y="4005676"/>
                </a:lnTo>
                <a:lnTo>
                  <a:pt x="3347126" y="1274050"/>
                </a:lnTo>
                <a:lnTo>
                  <a:pt x="1650406" y="1274050"/>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6F15CFD6-1A23-A040-803B-B2CE672DE969}"/>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Freeform 17">
            <a:extLst>
              <a:ext uri="{FF2B5EF4-FFF2-40B4-BE49-F238E27FC236}">
                <a16:creationId xmlns:a16="http://schemas.microsoft.com/office/drawing/2014/main" id="{86471D84-2760-904E-B2BF-8825EAA03645}"/>
              </a:ext>
            </a:extLst>
          </p:cNvPr>
          <p:cNvSpPr/>
          <p:nvPr/>
        </p:nvSpPr>
        <p:spPr>
          <a:xfrm>
            <a:off x="5515720" y="1243357"/>
            <a:ext cx="1614021" cy="3476556"/>
          </a:xfrm>
          <a:custGeom>
            <a:avLst/>
            <a:gdLst>
              <a:gd name="connsiteX0" fmla="*/ 1559859 w 1577788"/>
              <a:gd name="connsiteY0" fmla="*/ 0 h 3251200"/>
              <a:gd name="connsiteX1" fmla="*/ 0 w 1577788"/>
              <a:gd name="connsiteY1" fmla="*/ 711200 h 3251200"/>
              <a:gd name="connsiteX2" fmla="*/ 0 w 1577788"/>
              <a:gd name="connsiteY2" fmla="*/ 3251200 h 3251200"/>
              <a:gd name="connsiteX3" fmla="*/ 1488141 w 1577788"/>
              <a:gd name="connsiteY3" fmla="*/ 3251200 h 3251200"/>
              <a:gd name="connsiteX4" fmla="*/ 1577788 w 1577788"/>
              <a:gd name="connsiteY4" fmla="*/ 2767106 h 3251200"/>
              <a:gd name="connsiteX5" fmla="*/ 1559859 w 1577788"/>
              <a:gd name="connsiteY5" fmla="*/ 0 h 3251200"/>
              <a:gd name="connsiteX0" fmla="*/ 1577788 w 1577788"/>
              <a:gd name="connsiteY0" fmla="*/ 0 h 3263153"/>
              <a:gd name="connsiteX1" fmla="*/ 0 w 1577788"/>
              <a:gd name="connsiteY1" fmla="*/ 723153 h 3263153"/>
              <a:gd name="connsiteX2" fmla="*/ 0 w 1577788"/>
              <a:gd name="connsiteY2" fmla="*/ 3263153 h 3263153"/>
              <a:gd name="connsiteX3" fmla="*/ 1488141 w 1577788"/>
              <a:gd name="connsiteY3" fmla="*/ 3263153 h 3263153"/>
              <a:gd name="connsiteX4" fmla="*/ 1577788 w 1577788"/>
              <a:gd name="connsiteY4" fmla="*/ 2779059 h 3263153"/>
              <a:gd name="connsiteX5" fmla="*/ 1577788 w 1577788"/>
              <a:gd name="connsiteY5" fmla="*/ 0 h 3263153"/>
              <a:gd name="connsiteX0" fmla="*/ 1577788 w 1679388"/>
              <a:gd name="connsiteY0" fmla="*/ 0 h 3293035"/>
              <a:gd name="connsiteX1" fmla="*/ 0 w 1679388"/>
              <a:gd name="connsiteY1" fmla="*/ 723153 h 3293035"/>
              <a:gd name="connsiteX2" fmla="*/ 0 w 1679388"/>
              <a:gd name="connsiteY2" fmla="*/ 3263153 h 3293035"/>
              <a:gd name="connsiteX3" fmla="*/ 1679388 w 1679388"/>
              <a:gd name="connsiteY3" fmla="*/ 3293035 h 3293035"/>
              <a:gd name="connsiteX4" fmla="*/ 1577788 w 1679388"/>
              <a:gd name="connsiteY4" fmla="*/ 2779059 h 3293035"/>
              <a:gd name="connsiteX5" fmla="*/ 1577788 w 1679388"/>
              <a:gd name="connsiteY5" fmla="*/ 0 h 3293035"/>
              <a:gd name="connsiteX0" fmla="*/ 1577788 w 1577788"/>
              <a:gd name="connsiteY0" fmla="*/ 0 h 3263153"/>
              <a:gd name="connsiteX1" fmla="*/ 0 w 1577788"/>
              <a:gd name="connsiteY1" fmla="*/ 723153 h 3263153"/>
              <a:gd name="connsiteX2" fmla="*/ 0 w 1577788"/>
              <a:gd name="connsiteY2" fmla="*/ 3263153 h 3263153"/>
              <a:gd name="connsiteX3" fmla="*/ 1506071 w 1577788"/>
              <a:gd name="connsiteY3" fmla="*/ 3257176 h 3263153"/>
              <a:gd name="connsiteX4" fmla="*/ 1577788 w 1577788"/>
              <a:gd name="connsiteY4" fmla="*/ 2779059 h 3263153"/>
              <a:gd name="connsiteX5" fmla="*/ 1577788 w 1577788"/>
              <a:gd name="connsiteY5" fmla="*/ 0 h 3263153"/>
              <a:gd name="connsiteX0" fmla="*/ 1577788 w 1601321"/>
              <a:gd name="connsiteY0" fmla="*/ 0 h 3282576"/>
              <a:gd name="connsiteX1" fmla="*/ 0 w 1601321"/>
              <a:gd name="connsiteY1" fmla="*/ 723153 h 3282576"/>
              <a:gd name="connsiteX2" fmla="*/ 0 w 1601321"/>
              <a:gd name="connsiteY2" fmla="*/ 3263153 h 3282576"/>
              <a:gd name="connsiteX3" fmla="*/ 1601321 w 1601321"/>
              <a:gd name="connsiteY3" fmla="*/ 3282576 h 3282576"/>
              <a:gd name="connsiteX4" fmla="*/ 1577788 w 1601321"/>
              <a:gd name="connsiteY4" fmla="*/ 2779059 h 3282576"/>
              <a:gd name="connsiteX5" fmla="*/ 1577788 w 1601321"/>
              <a:gd name="connsiteY5" fmla="*/ 0 h 3282576"/>
              <a:gd name="connsiteX0" fmla="*/ 1590488 w 1614021"/>
              <a:gd name="connsiteY0" fmla="*/ 0 h 3282576"/>
              <a:gd name="connsiteX1" fmla="*/ 12700 w 1614021"/>
              <a:gd name="connsiteY1" fmla="*/ 723153 h 3282576"/>
              <a:gd name="connsiteX2" fmla="*/ 0 w 1614021"/>
              <a:gd name="connsiteY2" fmla="*/ 3282203 h 3282576"/>
              <a:gd name="connsiteX3" fmla="*/ 1614021 w 1614021"/>
              <a:gd name="connsiteY3" fmla="*/ 3282576 h 3282576"/>
              <a:gd name="connsiteX4" fmla="*/ 1590488 w 1614021"/>
              <a:gd name="connsiteY4" fmla="*/ 2779059 h 3282576"/>
              <a:gd name="connsiteX5" fmla="*/ 1590488 w 1614021"/>
              <a:gd name="connsiteY5" fmla="*/ 0 h 3282576"/>
              <a:gd name="connsiteX0" fmla="*/ 1590488 w 1614021"/>
              <a:gd name="connsiteY0" fmla="*/ 0 h 3282576"/>
              <a:gd name="connsiteX1" fmla="*/ 12700 w 1614021"/>
              <a:gd name="connsiteY1" fmla="*/ 723153 h 3282576"/>
              <a:gd name="connsiteX2" fmla="*/ 0 w 1614021"/>
              <a:gd name="connsiteY2" fmla="*/ 3282203 h 3282576"/>
              <a:gd name="connsiteX3" fmla="*/ 1614021 w 1614021"/>
              <a:gd name="connsiteY3" fmla="*/ 3282576 h 3282576"/>
              <a:gd name="connsiteX4" fmla="*/ 1603188 w 1614021"/>
              <a:gd name="connsiteY4" fmla="*/ 2772709 h 3282576"/>
              <a:gd name="connsiteX5" fmla="*/ 1590488 w 1614021"/>
              <a:gd name="connsiteY5" fmla="*/ 0 h 3282576"/>
              <a:gd name="connsiteX0" fmla="*/ 1590488 w 1607671"/>
              <a:gd name="connsiteY0" fmla="*/ 0 h 3333376"/>
              <a:gd name="connsiteX1" fmla="*/ 12700 w 1607671"/>
              <a:gd name="connsiteY1" fmla="*/ 723153 h 3333376"/>
              <a:gd name="connsiteX2" fmla="*/ 0 w 1607671"/>
              <a:gd name="connsiteY2" fmla="*/ 3282203 h 3333376"/>
              <a:gd name="connsiteX3" fmla="*/ 1607671 w 1607671"/>
              <a:gd name="connsiteY3" fmla="*/ 3333376 h 3333376"/>
              <a:gd name="connsiteX4" fmla="*/ 1603188 w 1607671"/>
              <a:gd name="connsiteY4" fmla="*/ 2772709 h 3333376"/>
              <a:gd name="connsiteX5" fmla="*/ 1590488 w 1607671"/>
              <a:gd name="connsiteY5" fmla="*/ 0 h 3333376"/>
              <a:gd name="connsiteX0" fmla="*/ 1590488 w 1607671"/>
              <a:gd name="connsiteY0" fmla="*/ 0 h 3301626"/>
              <a:gd name="connsiteX1" fmla="*/ 12700 w 1607671"/>
              <a:gd name="connsiteY1" fmla="*/ 723153 h 3301626"/>
              <a:gd name="connsiteX2" fmla="*/ 0 w 1607671"/>
              <a:gd name="connsiteY2" fmla="*/ 3282203 h 3301626"/>
              <a:gd name="connsiteX3" fmla="*/ 1607671 w 1607671"/>
              <a:gd name="connsiteY3" fmla="*/ 3301626 h 3301626"/>
              <a:gd name="connsiteX4" fmla="*/ 1603188 w 1607671"/>
              <a:gd name="connsiteY4" fmla="*/ 2772709 h 3301626"/>
              <a:gd name="connsiteX5" fmla="*/ 1590488 w 1607671"/>
              <a:gd name="connsiteY5" fmla="*/ 0 h 3301626"/>
              <a:gd name="connsiteX0" fmla="*/ 1596838 w 1614021"/>
              <a:gd name="connsiteY0" fmla="*/ 0 h 3301626"/>
              <a:gd name="connsiteX1" fmla="*/ 19050 w 1614021"/>
              <a:gd name="connsiteY1" fmla="*/ 723153 h 3301626"/>
              <a:gd name="connsiteX2" fmla="*/ 0 w 1614021"/>
              <a:gd name="connsiteY2" fmla="*/ 3301253 h 3301626"/>
              <a:gd name="connsiteX3" fmla="*/ 1614021 w 1614021"/>
              <a:gd name="connsiteY3" fmla="*/ 3301626 h 3301626"/>
              <a:gd name="connsiteX4" fmla="*/ 1609538 w 1614021"/>
              <a:gd name="connsiteY4" fmla="*/ 2772709 h 3301626"/>
              <a:gd name="connsiteX5" fmla="*/ 1596838 w 1614021"/>
              <a:gd name="connsiteY5" fmla="*/ 0 h 330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021" h="3301626">
                <a:moveTo>
                  <a:pt x="1596838" y="0"/>
                </a:moveTo>
                <a:lnTo>
                  <a:pt x="19050" y="723153"/>
                </a:lnTo>
                <a:cubicBezTo>
                  <a:pt x="14817" y="1576170"/>
                  <a:pt x="4233" y="2448236"/>
                  <a:pt x="0" y="3301253"/>
                </a:cubicBezTo>
                <a:lnTo>
                  <a:pt x="1614021" y="3301626"/>
                </a:lnTo>
                <a:cubicBezTo>
                  <a:pt x="1612527" y="3114737"/>
                  <a:pt x="1611032" y="2959598"/>
                  <a:pt x="1609538" y="2772709"/>
                </a:cubicBezTo>
                <a:cubicBezTo>
                  <a:pt x="1605305" y="1848473"/>
                  <a:pt x="1601071" y="924236"/>
                  <a:pt x="1596838" y="0"/>
                </a:cubicBezTo>
                <a:close/>
              </a:path>
            </a:pathLst>
          </a:custGeom>
          <a:gradFill flip="none" rotWithShape="1">
            <a:gsLst>
              <a:gs pos="20000">
                <a:schemeClr val="tx2">
                  <a:alpha val="0"/>
                </a:schemeClr>
              </a:gs>
              <a:gs pos="100000">
                <a:schemeClr val="tx2">
                  <a:alpha val="6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pitchFamily="2" charset="77"/>
            </a:endParaRPr>
          </a:p>
        </p:txBody>
      </p:sp>
      <p:pic>
        <p:nvPicPr>
          <p:cNvPr id="13" name="Picture 12" descr="Graphical user interface&#10;&#10;Description automatically generated">
            <a:extLst>
              <a:ext uri="{FF2B5EF4-FFF2-40B4-BE49-F238E27FC236}">
                <a16:creationId xmlns:a16="http://schemas.microsoft.com/office/drawing/2014/main" id="{57938DD3-4A2B-8D48-9F1B-9C116E02363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125929" y="1269951"/>
            <a:ext cx="4504598" cy="3331900"/>
          </a:xfrm>
          <a:prstGeom prst="rect">
            <a:avLst/>
          </a:prstGeom>
          <a:noFill/>
          <a:ln w="19050">
            <a:solidFill>
              <a:schemeClr val="tx2"/>
            </a:solidFill>
          </a:ln>
          <a:effectLst>
            <a:outerShdw blurRad="127000" sx="102000" sy="102000" algn="ctr" rotWithShape="0">
              <a:srgbClr val="000000">
                <a:alpha val="20000"/>
              </a:srgbClr>
            </a:outerShdw>
          </a:effectLst>
        </p:spPr>
      </p:pic>
      <p:pic>
        <p:nvPicPr>
          <p:cNvPr id="23" name="Picture 22">
            <a:extLst>
              <a:ext uri="{FF2B5EF4-FFF2-40B4-BE49-F238E27FC236}">
                <a16:creationId xmlns:a16="http://schemas.microsoft.com/office/drawing/2014/main" id="{BBED1B8A-2DBB-8A4B-9395-DA786202E29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18083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2.59259E-6 L 3.125E-6 -0.33009 " pathEditMode="relative" rAng="0" ptsTypes="AA">
                                      <p:cBhvr>
                                        <p:cTn id="6" dur="2000" fill="hold"/>
                                        <p:tgtEl>
                                          <p:spTgt spid="8"/>
                                        </p:tgtEl>
                                        <p:attrNameLst>
                                          <p:attrName>ppt_x</p:attrName>
                                          <p:attrName>ppt_y</p:attrName>
                                        </p:attrNameLst>
                                      </p:cBhvr>
                                      <p:rCtr x="0" y="-1650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250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0677" y="-3458834"/>
            <a:ext cx="8109799" cy="9645090"/>
          </a:xfrm>
          <a:prstGeom prst="rect">
            <a:avLst/>
          </a:prstGeom>
        </p:spPr>
      </p:pic>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15</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2" name="Freeform 11">
            <a:extLst>
              <a:ext uri="{FF2B5EF4-FFF2-40B4-BE49-F238E27FC236}">
                <a16:creationId xmlns:a16="http://schemas.microsoft.com/office/drawing/2014/main" id="{6FB7AE76-0152-7F4E-8E86-EFC58D045C83}"/>
              </a:ext>
            </a:extLst>
          </p:cNvPr>
          <p:cNvSpPr/>
          <p:nvPr/>
        </p:nvSpPr>
        <p:spPr>
          <a:xfrm>
            <a:off x="3775034" y="618561"/>
            <a:ext cx="8109799" cy="5083994"/>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50406 w 8109799"/>
              <a:gd name="connsiteY5" fmla="*/ 243573 h 5083994"/>
              <a:gd name="connsiteX6" fmla="*/ 1650406 w 8109799"/>
              <a:gd name="connsiteY6" fmla="*/ 4844689 h 5083994"/>
              <a:gd name="connsiteX7" fmla="*/ 3347126 w 8109799"/>
              <a:gd name="connsiteY7" fmla="*/ 4844689 h 5083994"/>
              <a:gd name="connsiteX8" fmla="*/ 3347126 w 8109799"/>
              <a:gd name="connsiteY8" fmla="*/ 243573 h 5083994"/>
              <a:gd name="connsiteX9" fmla="*/ 1650406 w 8109799"/>
              <a:gd name="connsiteY9" fmla="*/ 243573 h 50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083994">
                <a:moveTo>
                  <a:pt x="0" y="0"/>
                </a:moveTo>
                <a:lnTo>
                  <a:pt x="8109799" y="0"/>
                </a:lnTo>
                <a:lnTo>
                  <a:pt x="8109799" y="5083994"/>
                </a:lnTo>
                <a:lnTo>
                  <a:pt x="0" y="5083994"/>
                </a:lnTo>
                <a:lnTo>
                  <a:pt x="0" y="0"/>
                </a:lnTo>
                <a:close/>
                <a:moveTo>
                  <a:pt x="1650406" y="243573"/>
                </a:moveTo>
                <a:lnTo>
                  <a:pt x="1650406" y="4844689"/>
                </a:lnTo>
                <a:lnTo>
                  <a:pt x="3347126" y="4844689"/>
                </a:lnTo>
                <a:lnTo>
                  <a:pt x="3347126" y="243573"/>
                </a:lnTo>
                <a:lnTo>
                  <a:pt x="1650406" y="243573"/>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6F15CFD6-1A23-A040-803B-B2CE672DE969}"/>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51AE9418-0A63-F64C-81F1-4AECD66EC523}"/>
              </a:ext>
            </a:extLst>
          </p:cNvPr>
          <p:cNvSpPr/>
          <p:nvPr>
            <p:custDataLst>
              <p:tags r:id="rId1"/>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18" name="TextBox 17">
            <a:extLst>
              <a:ext uri="{FF2B5EF4-FFF2-40B4-BE49-F238E27FC236}">
                <a16:creationId xmlns:a16="http://schemas.microsoft.com/office/drawing/2014/main" id="{7019527E-5AA4-3F49-9D53-49DBB8B449CB}"/>
              </a:ext>
            </a:extLst>
          </p:cNvPr>
          <p:cNvSpPr txBox="1"/>
          <p:nvPr>
            <p:custDataLst>
              <p:tags r:id="rId2"/>
            </p:custDataLst>
          </p:nvPr>
        </p:nvSpPr>
        <p:spPr>
          <a:xfrm>
            <a:off x="415925" y="925513"/>
            <a:ext cx="2660650" cy="1941557"/>
          </a:xfrm>
          <a:prstGeom prst="rect">
            <a:avLst/>
          </a:prstGeom>
          <a:noFill/>
          <a:ln w="9525" cap="flat" cmpd="sng" algn="ctr">
            <a:noFill/>
            <a:prstDash val="solid"/>
            <a:round/>
            <a:headEnd type="none" w="med" len="med"/>
            <a:tailEnd type="none" w="med" len="med"/>
          </a:ln>
        </p:spPr>
        <p:txBody>
          <a:bodyPr wrap="square">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Image et conception de la marque</a:t>
            </a:r>
          </a:p>
          <a:p>
            <a:pPr marL="234900" indent="-234900" fontAlgn="auto">
              <a:lnSpc>
                <a:spcPct val="100000"/>
              </a:lnSpc>
              <a:spcAft>
                <a:spcPts val="500"/>
              </a:spcAft>
              <a:buClr>
                <a:srgbClr val="051D33"/>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Ajoutez votre logo afin de créer une expérience client plus harmonieuse.</a:t>
            </a:r>
          </a:p>
        </p:txBody>
      </p:sp>
      <p:pic>
        <p:nvPicPr>
          <p:cNvPr id="23" name="Picture 22">
            <a:extLst>
              <a:ext uri="{FF2B5EF4-FFF2-40B4-BE49-F238E27FC236}">
                <a16:creationId xmlns:a16="http://schemas.microsoft.com/office/drawing/2014/main" id="{BBED1B8A-2DBB-8A4B-9395-DA786202E29B}"/>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224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2.59259E-6 L 3.125E-6 0.52639 " pathEditMode="relative" rAng="0" ptsTypes="AA">
                                      <p:cBhvr>
                                        <p:cTn id="6" dur="2000" fill="hold"/>
                                        <p:tgtEl>
                                          <p:spTgt spid="8"/>
                                        </p:tgtEl>
                                        <p:attrNameLst>
                                          <p:attrName>ppt_x</p:attrName>
                                          <p:attrName>ppt_y</p:attrName>
                                        </p:attrNameLst>
                                      </p:cBhvr>
                                      <p:rCtr x="0" y="2631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3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0A552-0A4B-4342-B670-379E959A3FF5}"/>
              </a:ext>
            </a:extLst>
          </p:cNvPr>
          <p:cNvSpPr>
            <a:spLocks noGrp="1"/>
          </p:cNvSpPr>
          <p:nvPr>
            <p:ph type="sldNum" sz="quarter" idx="10"/>
          </p:nvPr>
        </p:nvSpPr>
        <p:spPr/>
        <p:txBody>
          <a:bodyPr/>
          <a:lstStyle/>
          <a:p>
            <a:fld id="{6908DF14-A3FE-5F44-914B-8914F20321E2}" type="slidenum">
              <a:rPr lang="en-US" smtClean="0"/>
              <a:pPr/>
              <a:t>2</a:t>
            </a:fld>
            <a:endParaRPr lang="en-US" dirty="0"/>
          </a:p>
        </p:txBody>
      </p:sp>
      <p:sp>
        <p:nvSpPr>
          <p:cNvPr id="6" name="Title">
            <a:extLst>
              <a:ext uri="{FF2B5EF4-FFF2-40B4-BE49-F238E27FC236}">
                <a16:creationId xmlns:a16="http://schemas.microsoft.com/office/drawing/2014/main" id="{31571E8E-FD21-6F49-BF70-0BCB36CCBDFB}"/>
              </a:ext>
            </a:extLst>
          </p:cNvPr>
          <p:cNvSpPr txBox="1">
            <a:spLocks/>
          </p:cNvSpPr>
          <p:nvPr>
            <p:custDataLst>
              <p:tags r:id="rId1"/>
            </p:custDataLst>
          </p:nvPr>
        </p:nvSpPr>
        <p:spPr>
          <a:xfrm>
            <a:off x="587375" y="514350"/>
            <a:ext cx="11074400" cy="492893"/>
          </a:xfrm>
          <a:prstGeom prst="rect">
            <a:avLst/>
          </a:prstGeom>
          <a:ln cap="flat" algn="ctr">
            <a:round/>
            <a:headEnd type="none" w="med" len="med"/>
            <a:tailEnd type="none" w="med" len="med"/>
          </a:ln>
        </p:spPr>
        <p:txBody>
          <a:bodyPr vert="horz" lIns="91440" tIns="0" rIns="91440" bIns="0" rtlCol="0" anchor="b">
            <a:normAutofit/>
          </a:bodyPr>
          <a:lstStyle>
            <a:lvl1pPr algn="l" defTabSz="914400" rtl="0" eaLnBrk="1" latinLnBrk="0" hangingPunct="1">
              <a:lnSpc>
                <a:spcPct val="100000"/>
              </a:lnSpc>
              <a:spcBef>
                <a:spcPct val="0"/>
              </a:spcBef>
              <a:buNone/>
              <a:defRPr sz="3200" b="1" i="0" kern="1200">
                <a:solidFill>
                  <a:schemeClr val="tx1"/>
                </a:solidFill>
                <a:latin typeface="Nunito Sans ExtraBold" panose="00000900000000000000" pitchFamily="2" charset="0"/>
                <a:ea typeface="+mj-ea"/>
                <a:cs typeface="+mj-cs"/>
              </a:defRPr>
            </a:lvl1pPr>
          </a:lstStyle>
          <a:p>
            <a:r>
              <a:rPr lang="fr-CA" b="0" dirty="0" err="1">
                <a:ln w="9525" cap="flat" cmpd="sng" algn="ctr">
                  <a:noFill/>
                  <a:prstDash val="solid"/>
                  <a:round/>
                  <a:headEnd type="none" w="med" len="med"/>
                  <a:tailEnd type="none" w="med" len="med"/>
                </a:ln>
                <a:solidFill>
                  <a:srgbClr val="051D33"/>
                </a:solidFill>
                <a:latin typeface="Nunito Sans ExtraBold" pitchFamily="2" charset="77"/>
                <a:sym typeface="Wingdings"/>
              </a:rPr>
              <a:t>Moneris</a:t>
            </a:r>
            <a:r>
              <a:rPr lang="fr-CA" b="0" dirty="0">
                <a:ln w="9525" cap="flat" cmpd="sng" algn="ctr">
                  <a:noFill/>
                  <a:prstDash val="solid"/>
                  <a:round/>
                  <a:headEnd type="none" w="med" len="med"/>
                  <a:tailEnd type="none" w="med" len="med"/>
                </a:ln>
                <a:solidFill>
                  <a:srgbClr val="051D33"/>
                </a:solidFill>
                <a:latin typeface="Nunito Sans ExtraBold" pitchFamily="2" charset="77"/>
                <a:sym typeface="Wingdings"/>
              </a:rPr>
              <a:t> </a:t>
            </a:r>
            <a:r>
              <a:rPr lang="fr-CA" b="0" dirty="0" err="1">
                <a:ln w="9525" cap="flat" cmpd="sng" algn="ctr">
                  <a:noFill/>
                  <a:prstDash val="solid"/>
                  <a:round/>
                  <a:headEnd type="none" w="med" len="med"/>
                  <a:tailEnd type="none" w="med" len="med"/>
                </a:ln>
                <a:solidFill>
                  <a:srgbClr val="051D33"/>
                </a:solidFill>
                <a:latin typeface="Nunito Sans ExtraBold" pitchFamily="2" charset="77"/>
                <a:sym typeface="Wingdings"/>
              </a:rPr>
              <a:t>Checkout</a:t>
            </a:r>
            <a:r>
              <a:rPr lang="fr-CA" b="0" dirty="0">
                <a:ln w="9525" cap="flat" cmpd="sng" algn="ctr">
                  <a:noFill/>
                  <a:prstDash val="solid"/>
                  <a:round/>
                  <a:headEnd type="none" w="med" len="med"/>
                  <a:tailEnd type="none" w="med" len="med"/>
                </a:ln>
                <a:solidFill>
                  <a:srgbClr val="051D33"/>
                </a:solidFill>
              </a:rPr>
              <a:t> ‣ </a:t>
            </a:r>
            <a:r>
              <a:rPr lang="fr-CA" b="0" dirty="0">
                <a:ln w="9525" cap="flat" cmpd="sng" algn="ctr">
                  <a:noFill/>
                  <a:prstDash val="solid"/>
                  <a:round/>
                  <a:headEnd type="none" w="med" len="med"/>
                  <a:tailEnd type="none" w="med" len="med"/>
                </a:ln>
                <a:solidFill>
                  <a:srgbClr val="051D33"/>
                </a:solidFill>
                <a:latin typeface="Barlow Light" pitchFamily="2" charset="77"/>
                <a:sym typeface="Wingdings"/>
              </a:rPr>
              <a:t>Traitement et intégration</a:t>
            </a:r>
          </a:p>
        </p:txBody>
      </p:sp>
      <p:sp>
        <p:nvSpPr>
          <p:cNvPr id="7" name="Subheader">
            <a:extLst>
              <a:ext uri="{FF2B5EF4-FFF2-40B4-BE49-F238E27FC236}">
                <a16:creationId xmlns:a16="http://schemas.microsoft.com/office/drawing/2014/main" id="{1FBAA164-F3B0-8D47-BB10-93F1ABE31C65}"/>
              </a:ext>
            </a:extLst>
          </p:cNvPr>
          <p:cNvSpPr>
            <a:spLocks noChangeArrowheads="1"/>
          </p:cNvSpPr>
          <p:nvPr>
            <p:custDataLst>
              <p:tags r:id="rId2"/>
            </p:custDataLst>
          </p:nvPr>
        </p:nvSpPr>
        <p:spPr bwMode="auto">
          <a:xfrm>
            <a:off x="587375" y="1039813"/>
            <a:ext cx="107930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spcBef>
                <a:spcPts val="1000"/>
              </a:spcBef>
              <a:buClr>
                <a:schemeClr val="tx2"/>
              </a:buClr>
              <a:buSzPct val="100000"/>
              <a:buFont typeface="Arial" panose="020B0604020202020204" pitchFamily="34" charset="0"/>
              <a:buNone/>
            </a:pPr>
            <a:r>
              <a:rPr lang="fr-CA" sz="2000" dirty="0">
                <a:solidFill>
                  <a:srgbClr val="051D33"/>
                </a:solidFill>
                <a:latin typeface="Barlow Light" pitchFamily="2" charset="0"/>
              </a:rPr>
              <a:t>Traitez des transactions en ligne grâce à une solution de paiement entièrement hébergée.</a:t>
            </a:r>
          </a:p>
        </p:txBody>
      </p:sp>
      <p:grpSp>
        <p:nvGrpSpPr>
          <p:cNvPr id="41" name="Group 40">
            <a:extLst>
              <a:ext uri="{FF2B5EF4-FFF2-40B4-BE49-F238E27FC236}">
                <a16:creationId xmlns:a16="http://schemas.microsoft.com/office/drawing/2014/main" id="{7AEBC916-001B-4F49-AA57-11AF4F035CBC}"/>
              </a:ext>
            </a:extLst>
          </p:cNvPr>
          <p:cNvGrpSpPr/>
          <p:nvPr/>
        </p:nvGrpSpPr>
        <p:grpSpPr>
          <a:xfrm>
            <a:off x="8902700" y="1889125"/>
            <a:ext cx="3289300" cy="4181475"/>
            <a:chOff x="8902700" y="1889125"/>
            <a:chExt cx="3289300" cy="4181475"/>
          </a:xfrm>
        </p:grpSpPr>
        <p:sp>
          <p:nvSpPr>
            <p:cNvPr id="42" name="Rectangle 41">
              <a:extLst>
                <a:ext uri="{FF2B5EF4-FFF2-40B4-BE49-F238E27FC236}">
                  <a16:creationId xmlns:a16="http://schemas.microsoft.com/office/drawing/2014/main" id="{9AF9D860-9EBC-AF42-A509-EECAB2C84238}"/>
                </a:ext>
              </a:extLst>
            </p:cNvPr>
            <p:cNvSpPr/>
            <p:nvPr>
              <p:custDataLst>
                <p:tags r:id="rId3"/>
              </p:custDataLst>
            </p:nvPr>
          </p:nvSpPr>
          <p:spPr>
            <a:xfrm>
              <a:off x="8902700" y="1889125"/>
              <a:ext cx="3289300" cy="4181475"/>
            </a:xfrm>
            <a:prstGeom prst="rect">
              <a:avLst/>
            </a:prstGeom>
            <a:solidFill>
              <a:srgbClr val="30BCCA"/>
            </a:solidFill>
            <a:ln w="12700" cap="flat" cmpd="sng" algn="ctr">
              <a:noFill/>
              <a:prstDash val="solid"/>
              <a:miter lim="800000"/>
              <a:headEnd type="none" w="med" len="med"/>
              <a:tailEnd type="none" w="med" len="med"/>
            </a:ln>
          </p:spPr>
          <p:txBody>
            <a:bodyPr anchor="ctr"/>
            <a:lstStyle/>
            <a:p>
              <a:pPr algn="ctr" fontAlgn="auto"/>
              <a:endParaRPr lang="en-US" dirty="0">
                <a:latin typeface="Nunito Sans" pitchFamily="2" charset="77"/>
              </a:endParaRPr>
            </a:p>
          </p:txBody>
        </p:sp>
        <p:pic>
          <p:nvPicPr>
            <p:cNvPr id="43" name="Picture 54">
              <a:extLst>
                <a:ext uri="{FF2B5EF4-FFF2-40B4-BE49-F238E27FC236}">
                  <a16:creationId xmlns:a16="http://schemas.microsoft.com/office/drawing/2014/main" id="{B7E1594D-61C5-4647-A7AE-E54202425A18}"/>
                </a:ext>
              </a:extLst>
            </p:cNvPr>
            <p:cNvPicPr>
              <a:picLocks noChangeAspect="1" noChangeArrowheads="1"/>
            </p:cNvPicPr>
            <p:nvPr>
              <p:custDataLst>
                <p:tags r:id="rId4"/>
              </p:custDataLst>
            </p:nvPr>
          </p:nvPicPr>
          <p:blipFill>
            <a:blip r:embed="rId17">
              <a:lum bright="100000"/>
              <a:extLst>
                <a:ext uri="{28A0092B-C50C-407E-A947-70E740481C1C}">
                  <a14:useLocalDpi xmlns:a14="http://schemas.microsoft.com/office/drawing/2010/main"/>
                </a:ext>
              </a:extLst>
            </a:blip>
            <a:srcRect/>
            <a:stretch>
              <a:fillRect/>
            </a:stretch>
          </p:blipFill>
          <p:spPr bwMode="auto">
            <a:xfrm>
              <a:off x="9363075" y="2798763"/>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44" name="Content Placeholder 2">
              <a:extLst>
                <a:ext uri="{FF2B5EF4-FFF2-40B4-BE49-F238E27FC236}">
                  <a16:creationId xmlns:a16="http://schemas.microsoft.com/office/drawing/2014/main" id="{87797F0B-B54A-EB44-90DF-E26B70B9D1F0}"/>
                </a:ext>
              </a:extLst>
            </p:cNvPr>
            <p:cNvSpPr>
              <a:spLocks noChangeArrowheads="1"/>
            </p:cNvSpPr>
            <p:nvPr>
              <p:custDataLst>
                <p:tags r:id="rId5"/>
              </p:custDataLst>
            </p:nvPr>
          </p:nvSpPr>
          <p:spPr bwMode="auto">
            <a:xfrm>
              <a:off x="9752011" y="4746745"/>
              <a:ext cx="19097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6pPr>
              <a:lvl7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7pPr>
              <a:lvl8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8pPr>
              <a:lvl9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9pPr>
            </a:lstStyle>
            <a:p>
              <a:pPr>
                <a:lnSpc>
                  <a:spcPct val="90000"/>
                </a:lnSpc>
                <a:spcBef>
                  <a:spcPts val="1000"/>
                </a:spcBef>
                <a:buFont typeface="Arial" panose="020B0604020202020204" pitchFamily="34" charset="0"/>
                <a:buNone/>
              </a:pPr>
              <a:r>
                <a:rPr lang="fr-CA" sz="1600" dirty="0">
                  <a:solidFill>
                    <a:srgbClr val="051D33"/>
                  </a:solidFill>
                  <a:latin typeface="Barlow Light" pitchFamily="2" charset="0"/>
                  <a:cs typeface="Arial" panose="020B0604020202020204" pitchFamily="34" charset="0"/>
                </a:rPr>
                <a:t>Développement unique</a:t>
              </a:r>
            </a:p>
          </p:txBody>
        </p:sp>
        <p:pic>
          <p:nvPicPr>
            <p:cNvPr id="45" name="Picture 64">
              <a:extLst>
                <a:ext uri="{FF2B5EF4-FFF2-40B4-BE49-F238E27FC236}">
                  <a16:creationId xmlns:a16="http://schemas.microsoft.com/office/drawing/2014/main" id="{FA62E3B3-91E2-5A42-BDEA-CACFB792555F}"/>
                </a:ext>
              </a:extLst>
            </p:cNvPr>
            <p:cNvPicPr>
              <a:picLocks noChangeAspect="1" noChangeArrowheads="1"/>
            </p:cNvPicPr>
            <p:nvPr>
              <p:custDataLst>
                <p:tags r:id="rId6"/>
              </p:custDataLst>
            </p:nvPr>
          </p:nvPicPr>
          <p:blipFill>
            <a:blip r:embed="rId17">
              <a:lum bright="100000"/>
              <a:extLst>
                <a:ext uri="{28A0092B-C50C-407E-A947-70E740481C1C}">
                  <a14:useLocalDpi xmlns:a14="http://schemas.microsoft.com/office/drawing/2010/main"/>
                </a:ext>
              </a:extLst>
            </a:blip>
            <a:srcRect/>
            <a:stretch>
              <a:fillRect/>
            </a:stretch>
          </p:blipFill>
          <p:spPr bwMode="auto">
            <a:xfrm>
              <a:off x="9363075" y="3448090"/>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46" name="Content Placeholder 2">
              <a:extLst>
                <a:ext uri="{FF2B5EF4-FFF2-40B4-BE49-F238E27FC236}">
                  <a16:creationId xmlns:a16="http://schemas.microsoft.com/office/drawing/2014/main" id="{D286594B-F27E-AA47-9DD5-66E6685CD691}"/>
                </a:ext>
              </a:extLst>
            </p:cNvPr>
            <p:cNvSpPr>
              <a:spLocks noChangeArrowheads="1"/>
            </p:cNvSpPr>
            <p:nvPr>
              <p:custDataLst>
                <p:tags r:id="rId7"/>
              </p:custDataLst>
            </p:nvPr>
          </p:nvSpPr>
          <p:spPr bwMode="auto">
            <a:xfrm>
              <a:off x="9752011" y="5396071"/>
              <a:ext cx="198468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6pPr>
              <a:lvl7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7pPr>
              <a:lvl8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8pPr>
              <a:lvl9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9pPr>
            </a:lstStyle>
            <a:p>
              <a:pPr>
                <a:lnSpc>
                  <a:spcPct val="90000"/>
                </a:lnSpc>
                <a:spcBef>
                  <a:spcPts val="1000"/>
                </a:spcBef>
                <a:buFont typeface="Arial" panose="020B0604020202020204" pitchFamily="34" charset="0"/>
                <a:buNone/>
              </a:pPr>
              <a:r>
                <a:rPr lang="fr-CA" sz="1600" dirty="0">
                  <a:solidFill>
                    <a:srgbClr val="051D33"/>
                  </a:solidFill>
                  <a:latin typeface="Barlow Light" pitchFamily="2" charset="0"/>
                  <a:cs typeface="Arial" panose="020B0604020202020204" pitchFamily="34" charset="0"/>
                </a:rPr>
                <a:t>Mises à jour simples</a:t>
              </a:r>
            </a:p>
          </p:txBody>
        </p:sp>
        <p:pic>
          <p:nvPicPr>
            <p:cNvPr id="47" name="Picture 66">
              <a:extLst>
                <a:ext uri="{FF2B5EF4-FFF2-40B4-BE49-F238E27FC236}">
                  <a16:creationId xmlns:a16="http://schemas.microsoft.com/office/drawing/2014/main" id="{A3FAAAAD-7F49-1146-923B-C6F5FF8D8C55}"/>
                </a:ext>
              </a:extLst>
            </p:cNvPr>
            <p:cNvPicPr>
              <a:picLocks noChangeAspect="1" noChangeArrowheads="1"/>
            </p:cNvPicPr>
            <p:nvPr>
              <p:custDataLst>
                <p:tags r:id="rId8"/>
              </p:custDataLst>
            </p:nvPr>
          </p:nvPicPr>
          <p:blipFill>
            <a:blip r:embed="rId17">
              <a:lum bright="100000"/>
              <a:extLst>
                <a:ext uri="{28A0092B-C50C-407E-A947-70E740481C1C}">
                  <a14:useLocalDpi xmlns:a14="http://schemas.microsoft.com/office/drawing/2010/main"/>
                </a:ext>
              </a:extLst>
            </a:blip>
            <a:srcRect/>
            <a:stretch>
              <a:fillRect/>
            </a:stretch>
          </p:blipFill>
          <p:spPr bwMode="auto">
            <a:xfrm>
              <a:off x="9363075" y="4097417"/>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48" name="Picture 67">
              <a:extLst>
                <a:ext uri="{FF2B5EF4-FFF2-40B4-BE49-F238E27FC236}">
                  <a16:creationId xmlns:a16="http://schemas.microsoft.com/office/drawing/2014/main" id="{7CB5F63B-C69A-6E47-BDFA-B2C8D81BB01E}"/>
                </a:ext>
              </a:extLst>
            </p:cNvPr>
            <p:cNvPicPr>
              <a:picLocks noChangeAspect="1" noChangeArrowheads="1"/>
            </p:cNvPicPr>
            <p:nvPr>
              <p:custDataLst>
                <p:tags r:id="rId9"/>
              </p:custDataLst>
            </p:nvPr>
          </p:nvPicPr>
          <p:blipFill>
            <a:blip r:embed="rId17">
              <a:lum bright="100000"/>
              <a:extLst>
                <a:ext uri="{28A0092B-C50C-407E-A947-70E740481C1C}">
                  <a14:useLocalDpi xmlns:a14="http://schemas.microsoft.com/office/drawing/2010/main"/>
                </a:ext>
              </a:extLst>
            </a:blip>
            <a:srcRect/>
            <a:stretch>
              <a:fillRect/>
            </a:stretch>
          </p:blipFill>
          <p:spPr bwMode="auto">
            <a:xfrm>
              <a:off x="9363075" y="5423058"/>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49" name="TextBox 68">
              <a:extLst>
                <a:ext uri="{FF2B5EF4-FFF2-40B4-BE49-F238E27FC236}">
                  <a16:creationId xmlns:a16="http://schemas.microsoft.com/office/drawing/2014/main" id="{4053B76B-6330-9E42-B3DD-AADB1B5B15D9}"/>
                </a:ext>
              </a:extLst>
            </p:cNvPr>
            <p:cNvSpPr>
              <a:spLocks noChangeArrowheads="1"/>
            </p:cNvSpPr>
            <p:nvPr>
              <p:custDataLst>
                <p:tags r:id="rId10"/>
              </p:custDataLst>
            </p:nvPr>
          </p:nvSpPr>
          <p:spPr bwMode="auto">
            <a:xfrm>
              <a:off x="9256713" y="2233613"/>
              <a:ext cx="2220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spAutoFit/>
            </a:bodyPr>
            <a:lstStyle/>
            <a:p>
              <a:r>
                <a:rPr lang="fr-CA" sz="2400">
                  <a:solidFill>
                    <a:srgbClr val="051D33"/>
                  </a:solidFill>
                  <a:latin typeface="Nunito Sans ExtraBold" pitchFamily="2" charset="77"/>
                </a:rPr>
                <a:t>Avantages</a:t>
              </a:r>
            </a:p>
          </p:txBody>
        </p:sp>
        <p:pic>
          <p:nvPicPr>
            <p:cNvPr id="50" name="Picture 69">
              <a:extLst>
                <a:ext uri="{FF2B5EF4-FFF2-40B4-BE49-F238E27FC236}">
                  <a16:creationId xmlns:a16="http://schemas.microsoft.com/office/drawing/2014/main" id="{B8F10CF2-CC0B-2546-92CA-8EDF818F7F3E}"/>
                </a:ext>
              </a:extLst>
            </p:cNvPr>
            <p:cNvPicPr>
              <a:picLocks noChangeAspect="1" noChangeArrowheads="1"/>
            </p:cNvPicPr>
            <p:nvPr>
              <p:custDataLst>
                <p:tags r:id="rId11"/>
              </p:custDataLst>
            </p:nvPr>
          </p:nvPicPr>
          <p:blipFill>
            <a:blip r:embed="rId17">
              <a:lum bright="100000"/>
              <a:extLst>
                <a:ext uri="{28A0092B-C50C-407E-A947-70E740481C1C}">
                  <a14:useLocalDpi xmlns:a14="http://schemas.microsoft.com/office/drawing/2010/main"/>
                </a:ext>
              </a:extLst>
            </a:blip>
            <a:srcRect/>
            <a:stretch>
              <a:fillRect/>
            </a:stretch>
          </p:blipFill>
          <p:spPr bwMode="auto">
            <a:xfrm>
              <a:off x="9363075" y="4746745"/>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1" name="Content Placeholder 2">
              <a:extLst>
                <a:ext uri="{FF2B5EF4-FFF2-40B4-BE49-F238E27FC236}">
                  <a16:creationId xmlns:a16="http://schemas.microsoft.com/office/drawing/2014/main" id="{D929BB3C-72DE-BB43-8F43-37E297A1D239}"/>
                </a:ext>
              </a:extLst>
            </p:cNvPr>
            <p:cNvSpPr>
              <a:spLocks noChangeArrowheads="1"/>
            </p:cNvSpPr>
            <p:nvPr>
              <p:custDataLst>
                <p:tags r:id="rId12"/>
              </p:custDataLst>
            </p:nvPr>
          </p:nvSpPr>
          <p:spPr bwMode="auto">
            <a:xfrm>
              <a:off x="9752011" y="4097417"/>
              <a:ext cx="2324759"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6pPr>
              <a:lvl7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7pPr>
              <a:lvl8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8pPr>
              <a:lvl9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9pPr>
            </a:lstStyle>
            <a:p>
              <a:pPr>
                <a:lnSpc>
                  <a:spcPct val="90000"/>
                </a:lnSpc>
                <a:spcBef>
                  <a:spcPts val="1000"/>
                </a:spcBef>
                <a:buFont typeface="Arial" panose="020B0604020202020204" pitchFamily="34" charset="0"/>
                <a:buNone/>
              </a:pPr>
              <a:r>
                <a:rPr lang="fr-CA" sz="1600" dirty="0">
                  <a:solidFill>
                    <a:srgbClr val="051D33"/>
                  </a:solidFill>
                  <a:latin typeface="Barlow Light" pitchFamily="2" charset="0"/>
                  <a:cs typeface="Arial" panose="020B0604020202020204" pitchFamily="34" charset="0"/>
                </a:rPr>
                <a:t>Sécuritaire et </a:t>
              </a:r>
              <a:br>
                <a:rPr lang="fr-CA" sz="1600" dirty="0">
                  <a:solidFill>
                    <a:srgbClr val="051D33"/>
                  </a:solidFill>
                  <a:latin typeface="Barlow Light" pitchFamily="2" charset="0"/>
                  <a:cs typeface="Arial" panose="020B0604020202020204" pitchFamily="34" charset="0"/>
                </a:rPr>
              </a:br>
              <a:r>
                <a:rPr lang="fr-CA" sz="1600" dirty="0">
                  <a:solidFill>
                    <a:srgbClr val="051D33"/>
                  </a:solidFill>
                  <a:latin typeface="Barlow Light" pitchFamily="2" charset="0"/>
                  <a:cs typeface="Arial" panose="020B0604020202020204" pitchFamily="34" charset="0"/>
                </a:rPr>
                <a:t>conforme à la norme PCI</a:t>
              </a:r>
            </a:p>
          </p:txBody>
        </p:sp>
        <p:sp>
          <p:nvSpPr>
            <p:cNvPr id="52" name="Content Placeholder 2">
              <a:extLst>
                <a:ext uri="{FF2B5EF4-FFF2-40B4-BE49-F238E27FC236}">
                  <a16:creationId xmlns:a16="http://schemas.microsoft.com/office/drawing/2014/main" id="{171845B7-7817-A44B-A6DC-FF875373ABB8}"/>
                </a:ext>
              </a:extLst>
            </p:cNvPr>
            <p:cNvSpPr>
              <a:spLocks noChangeArrowheads="1"/>
            </p:cNvSpPr>
            <p:nvPr>
              <p:custDataLst>
                <p:tags r:id="rId13"/>
              </p:custDataLst>
            </p:nvPr>
          </p:nvSpPr>
          <p:spPr bwMode="auto">
            <a:xfrm>
              <a:off x="9752011" y="2798763"/>
              <a:ext cx="2324759"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6pPr>
              <a:lvl7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7pPr>
              <a:lvl8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8pPr>
              <a:lvl9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9pPr>
            </a:lstStyle>
            <a:p>
              <a:pPr>
                <a:lnSpc>
                  <a:spcPct val="90000"/>
                </a:lnSpc>
                <a:spcBef>
                  <a:spcPts val="1000"/>
                </a:spcBef>
                <a:buFont typeface="Arial" panose="020B0604020202020204" pitchFamily="34" charset="0"/>
                <a:buNone/>
              </a:pPr>
              <a:r>
                <a:rPr lang="fr-CA" sz="1600">
                  <a:solidFill>
                    <a:srgbClr val="051D33"/>
                  </a:solidFill>
                  <a:latin typeface="Barlow Light" pitchFamily="2" charset="0"/>
                  <a:cs typeface="Arial" panose="020B0604020202020204" pitchFamily="34" charset="0"/>
                </a:rPr>
                <a:t>Expérience client harmonieuse</a:t>
              </a:r>
            </a:p>
          </p:txBody>
        </p:sp>
        <p:sp>
          <p:nvSpPr>
            <p:cNvPr id="53" name="Content Placeholder 2">
              <a:extLst>
                <a:ext uri="{FF2B5EF4-FFF2-40B4-BE49-F238E27FC236}">
                  <a16:creationId xmlns:a16="http://schemas.microsoft.com/office/drawing/2014/main" id="{D24BBA62-1A18-584B-88F4-B64689B201C8}"/>
                </a:ext>
              </a:extLst>
            </p:cNvPr>
            <p:cNvSpPr>
              <a:spLocks noChangeArrowheads="1"/>
            </p:cNvSpPr>
            <p:nvPr>
              <p:custDataLst>
                <p:tags r:id="rId14"/>
              </p:custDataLst>
            </p:nvPr>
          </p:nvSpPr>
          <p:spPr bwMode="auto">
            <a:xfrm>
              <a:off x="9752011" y="3448090"/>
              <a:ext cx="224831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6pPr>
              <a:lvl7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7pPr>
              <a:lvl8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8pPr>
              <a:lvl9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9pPr>
            </a:lstStyle>
            <a:p>
              <a:pPr>
                <a:lnSpc>
                  <a:spcPct val="90000"/>
                </a:lnSpc>
                <a:spcBef>
                  <a:spcPts val="1000"/>
                </a:spcBef>
                <a:buFont typeface="Arial" panose="020B0604020202020204" pitchFamily="34" charset="0"/>
                <a:buNone/>
              </a:pPr>
              <a:r>
                <a:rPr lang="fr-CA" sz="1600" dirty="0">
                  <a:solidFill>
                    <a:srgbClr val="051D33"/>
                  </a:solidFill>
                  <a:latin typeface="Barlow Light" pitchFamily="2" charset="0"/>
                  <a:cs typeface="Arial" panose="020B0604020202020204" pitchFamily="34" charset="0"/>
                </a:rPr>
                <a:t>Moins de paniers d’achat abandonnés</a:t>
              </a:r>
            </a:p>
          </p:txBody>
        </p:sp>
      </p:grpSp>
      <p:sp>
        <p:nvSpPr>
          <p:cNvPr id="54" name="Freeform 53">
            <a:extLst>
              <a:ext uri="{FF2B5EF4-FFF2-40B4-BE49-F238E27FC236}">
                <a16:creationId xmlns:a16="http://schemas.microsoft.com/office/drawing/2014/main" id="{31B7BAC6-38D5-D943-B083-8854CF2D59FF}"/>
              </a:ext>
            </a:extLst>
          </p:cNvPr>
          <p:cNvSpPr/>
          <p:nvPr/>
        </p:nvSpPr>
        <p:spPr>
          <a:xfrm>
            <a:off x="2339978" y="2458919"/>
            <a:ext cx="3087699" cy="176987"/>
          </a:xfrm>
          <a:custGeom>
            <a:avLst/>
            <a:gdLst>
              <a:gd name="connsiteX0" fmla="*/ 0 w 1410793"/>
              <a:gd name="connsiteY0" fmla="*/ 0 h 163197"/>
              <a:gd name="connsiteX1" fmla="*/ 23762 w 1410793"/>
              <a:gd name="connsiteY1" fmla="*/ 4756 h 163197"/>
              <a:gd name="connsiteX2" fmla="*/ 1331573 w 1410793"/>
              <a:gd name="connsiteY2" fmla="*/ 4756 h 163197"/>
              <a:gd name="connsiteX3" fmla="*/ 1410793 w 1410793"/>
              <a:gd name="connsiteY3" fmla="*/ 83976 h 163197"/>
              <a:gd name="connsiteX4" fmla="*/ 1331573 w 1410793"/>
              <a:gd name="connsiteY4" fmla="*/ 163196 h 163197"/>
              <a:gd name="connsiteX5" fmla="*/ 24937 w 1410793"/>
              <a:gd name="connsiteY5" fmla="*/ 163196 h 163197"/>
              <a:gd name="connsiteX6" fmla="*/ 24937 w 1410793"/>
              <a:gd name="connsiteY6" fmla="*/ 163197 h 163197"/>
              <a:gd name="connsiteX7" fmla="*/ 24927 w 1410793"/>
              <a:gd name="connsiteY7" fmla="*/ 163196 h 163197"/>
              <a:gd name="connsiteX8" fmla="*/ 23640 w 1410793"/>
              <a:gd name="connsiteY8" fmla="*/ 163196 h 163197"/>
              <a:gd name="connsiteX9" fmla="*/ 23640 w 1410793"/>
              <a:gd name="connsiteY9" fmla="*/ 163069 h 163197"/>
              <a:gd name="connsiteX10" fmla="*/ 0 w 1410793"/>
              <a:gd name="connsiteY10" fmla="*/ 160725 h 163197"/>
              <a:gd name="connsiteX0" fmla="*/ 0 w 1410793"/>
              <a:gd name="connsiteY0" fmla="*/ 155969 h 158441"/>
              <a:gd name="connsiteX1" fmla="*/ 23762 w 1410793"/>
              <a:gd name="connsiteY1" fmla="*/ 0 h 158441"/>
              <a:gd name="connsiteX2" fmla="*/ 1331573 w 1410793"/>
              <a:gd name="connsiteY2" fmla="*/ 0 h 158441"/>
              <a:gd name="connsiteX3" fmla="*/ 1410793 w 1410793"/>
              <a:gd name="connsiteY3" fmla="*/ 79220 h 158441"/>
              <a:gd name="connsiteX4" fmla="*/ 1331573 w 1410793"/>
              <a:gd name="connsiteY4" fmla="*/ 158440 h 158441"/>
              <a:gd name="connsiteX5" fmla="*/ 24937 w 1410793"/>
              <a:gd name="connsiteY5" fmla="*/ 158440 h 158441"/>
              <a:gd name="connsiteX6" fmla="*/ 24937 w 1410793"/>
              <a:gd name="connsiteY6" fmla="*/ 158441 h 158441"/>
              <a:gd name="connsiteX7" fmla="*/ 24927 w 1410793"/>
              <a:gd name="connsiteY7" fmla="*/ 158440 h 158441"/>
              <a:gd name="connsiteX8" fmla="*/ 23640 w 1410793"/>
              <a:gd name="connsiteY8" fmla="*/ 158440 h 158441"/>
              <a:gd name="connsiteX9" fmla="*/ 23640 w 1410793"/>
              <a:gd name="connsiteY9" fmla="*/ 158313 h 158441"/>
              <a:gd name="connsiteX10" fmla="*/ 0 w 1410793"/>
              <a:gd name="connsiteY10" fmla="*/ 155969 h 158441"/>
              <a:gd name="connsiteX0" fmla="*/ 0 w 1387153"/>
              <a:gd name="connsiteY0" fmla="*/ 158313 h 158441"/>
              <a:gd name="connsiteX1" fmla="*/ 122 w 1387153"/>
              <a:gd name="connsiteY1" fmla="*/ 0 h 158441"/>
              <a:gd name="connsiteX2" fmla="*/ 1307933 w 1387153"/>
              <a:gd name="connsiteY2" fmla="*/ 0 h 158441"/>
              <a:gd name="connsiteX3" fmla="*/ 1387153 w 1387153"/>
              <a:gd name="connsiteY3" fmla="*/ 79220 h 158441"/>
              <a:gd name="connsiteX4" fmla="*/ 1307933 w 1387153"/>
              <a:gd name="connsiteY4" fmla="*/ 158440 h 158441"/>
              <a:gd name="connsiteX5" fmla="*/ 1297 w 1387153"/>
              <a:gd name="connsiteY5" fmla="*/ 158440 h 158441"/>
              <a:gd name="connsiteX6" fmla="*/ 1297 w 1387153"/>
              <a:gd name="connsiteY6" fmla="*/ 158441 h 158441"/>
              <a:gd name="connsiteX7" fmla="*/ 1287 w 1387153"/>
              <a:gd name="connsiteY7" fmla="*/ 158440 h 158441"/>
              <a:gd name="connsiteX8" fmla="*/ 0 w 1387153"/>
              <a:gd name="connsiteY8" fmla="*/ 158440 h 158441"/>
              <a:gd name="connsiteX9" fmla="*/ 0 w 1387153"/>
              <a:gd name="connsiteY9" fmla="*/ 158313 h 158441"/>
              <a:gd name="connsiteX0" fmla="*/ 3479305 w 4866458"/>
              <a:gd name="connsiteY0" fmla="*/ 161674 h 161802"/>
              <a:gd name="connsiteX1" fmla="*/ 0 w 4866458"/>
              <a:gd name="connsiteY1" fmla="*/ 0 h 161802"/>
              <a:gd name="connsiteX2" fmla="*/ 4787238 w 4866458"/>
              <a:gd name="connsiteY2" fmla="*/ 3361 h 161802"/>
              <a:gd name="connsiteX3" fmla="*/ 4866458 w 4866458"/>
              <a:gd name="connsiteY3" fmla="*/ 82581 h 161802"/>
              <a:gd name="connsiteX4" fmla="*/ 4787238 w 4866458"/>
              <a:gd name="connsiteY4" fmla="*/ 161801 h 161802"/>
              <a:gd name="connsiteX5" fmla="*/ 3480602 w 4866458"/>
              <a:gd name="connsiteY5" fmla="*/ 161801 h 161802"/>
              <a:gd name="connsiteX6" fmla="*/ 3480602 w 4866458"/>
              <a:gd name="connsiteY6" fmla="*/ 161802 h 161802"/>
              <a:gd name="connsiteX7" fmla="*/ 3480592 w 4866458"/>
              <a:gd name="connsiteY7" fmla="*/ 161801 h 161802"/>
              <a:gd name="connsiteX8" fmla="*/ 3479305 w 4866458"/>
              <a:gd name="connsiteY8" fmla="*/ 161801 h 161802"/>
              <a:gd name="connsiteX9" fmla="*/ 3479305 w 4866458"/>
              <a:gd name="connsiteY9" fmla="*/ 161674 h 161802"/>
              <a:gd name="connsiteX0" fmla="*/ 0 w 4869941"/>
              <a:gd name="connsiteY0" fmla="*/ 158312 h 161802"/>
              <a:gd name="connsiteX1" fmla="*/ 3483 w 4869941"/>
              <a:gd name="connsiteY1" fmla="*/ 0 h 161802"/>
              <a:gd name="connsiteX2" fmla="*/ 4790721 w 4869941"/>
              <a:gd name="connsiteY2" fmla="*/ 3361 h 161802"/>
              <a:gd name="connsiteX3" fmla="*/ 4869941 w 4869941"/>
              <a:gd name="connsiteY3" fmla="*/ 82581 h 161802"/>
              <a:gd name="connsiteX4" fmla="*/ 4790721 w 4869941"/>
              <a:gd name="connsiteY4" fmla="*/ 161801 h 161802"/>
              <a:gd name="connsiteX5" fmla="*/ 3484085 w 4869941"/>
              <a:gd name="connsiteY5" fmla="*/ 161801 h 161802"/>
              <a:gd name="connsiteX6" fmla="*/ 3484085 w 4869941"/>
              <a:gd name="connsiteY6" fmla="*/ 161802 h 161802"/>
              <a:gd name="connsiteX7" fmla="*/ 3484075 w 4869941"/>
              <a:gd name="connsiteY7" fmla="*/ 161801 h 161802"/>
              <a:gd name="connsiteX8" fmla="*/ 3482788 w 4869941"/>
              <a:gd name="connsiteY8" fmla="*/ 161801 h 161802"/>
              <a:gd name="connsiteX9" fmla="*/ 0 w 4869941"/>
              <a:gd name="connsiteY9" fmla="*/ 158312 h 161802"/>
              <a:gd name="connsiteX0" fmla="*/ 0 w 4903871"/>
              <a:gd name="connsiteY0" fmla="*/ 158312 h 161802"/>
              <a:gd name="connsiteX1" fmla="*/ 3483 w 4903871"/>
              <a:gd name="connsiteY1" fmla="*/ 0 h 161802"/>
              <a:gd name="connsiteX2" fmla="*/ 4790721 w 4903871"/>
              <a:gd name="connsiteY2" fmla="*/ 3361 h 161802"/>
              <a:gd name="connsiteX3" fmla="*/ 4903871 w 4903871"/>
              <a:gd name="connsiteY3" fmla="*/ 82581 h 161802"/>
              <a:gd name="connsiteX4" fmla="*/ 4790721 w 4903871"/>
              <a:gd name="connsiteY4" fmla="*/ 161801 h 161802"/>
              <a:gd name="connsiteX5" fmla="*/ 3484085 w 4903871"/>
              <a:gd name="connsiteY5" fmla="*/ 161801 h 161802"/>
              <a:gd name="connsiteX6" fmla="*/ 3484085 w 4903871"/>
              <a:gd name="connsiteY6" fmla="*/ 161802 h 161802"/>
              <a:gd name="connsiteX7" fmla="*/ 3484075 w 4903871"/>
              <a:gd name="connsiteY7" fmla="*/ 161801 h 161802"/>
              <a:gd name="connsiteX8" fmla="*/ 3482788 w 4903871"/>
              <a:gd name="connsiteY8" fmla="*/ 161801 h 161802"/>
              <a:gd name="connsiteX9" fmla="*/ 0 w 4903871"/>
              <a:gd name="connsiteY9" fmla="*/ 158312 h 16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3871" h="161802">
                <a:moveTo>
                  <a:pt x="0" y="158312"/>
                </a:moveTo>
                <a:cubicBezTo>
                  <a:pt x="41" y="105541"/>
                  <a:pt x="3442" y="52771"/>
                  <a:pt x="3483" y="0"/>
                </a:cubicBezTo>
                <a:lnTo>
                  <a:pt x="4790721" y="3361"/>
                </a:lnTo>
                <a:lnTo>
                  <a:pt x="4903871" y="82581"/>
                </a:lnTo>
                <a:lnTo>
                  <a:pt x="4790721" y="161801"/>
                </a:lnTo>
                <a:lnTo>
                  <a:pt x="3484085" y="161801"/>
                </a:lnTo>
                <a:lnTo>
                  <a:pt x="3484085" y="161802"/>
                </a:lnTo>
                <a:cubicBezTo>
                  <a:pt x="3484082" y="161802"/>
                  <a:pt x="3484078" y="161801"/>
                  <a:pt x="3484075" y="161801"/>
                </a:cubicBezTo>
                <a:lnTo>
                  <a:pt x="3482788" y="161801"/>
                </a:lnTo>
                <a:lnTo>
                  <a:pt x="0" y="158312"/>
                </a:lnTo>
                <a:close/>
              </a:path>
            </a:pathLst>
          </a:custGeom>
          <a:gradFill rotWithShape="1">
            <a:gsLst>
              <a:gs pos="0">
                <a:srgbClr val="30BCCA"/>
              </a:gs>
              <a:gs pos="0">
                <a:srgbClr val="051D33"/>
              </a:gs>
              <a:gs pos="100000">
                <a:srgbClr val="051D33"/>
              </a:gs>
            </a:gsLst>
            <a:lin ang="0" scaled="1"/>
          </a:gradFill>
          <a:ln>
            <a:noFill/>
          </a:ln>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Lst>
        </p:spPr>
        <p:txBody>
          <a:bodyPr anchor="ctr"/>
          <a:lstStyle/>
          <a:p>
            <a:pPr algn="ctr" fontAlgn="auto"/>
            <a:endParaRPr lang="en-CA" dirty="0">
              <a:solidFill>
                <a:schemeClr val="tx2"/>
              </a:solidFill>
              <a:latin typeface="Nunito Sans" pitchFamily="2" charset="77"/>
            </a:endParaRPr>
          </a:p>
        </p:txBody>
      </p:sp>
      <p:sp>
        <p:nvSpPr>
          <p:cNvPr id="55" name="Freeform 54">
            <a:extLst>
              <a:ext uri="{FF2B5EF4-FFF2-40B4-BE49-F238E27FC236}">
                <a16:creationId xmlns:a16="http://schemas.microsoft.com/office/drawing/2014/main" id="{4B4A276A-74FA-B945-A83E-EA81FAD8402E}"/>
              </a:ext>
            </a:extLst>
          </p:cNvPr>
          <p:cNvSpPr/>
          <p:nvPr/>
        </p:nvSpPr>
        <p:spPr>
          <a:xfrm rot="16200000">
            <a:off x="2248870" y="2161434"/>
            <a:ext cx="951587" cy="984757"/>
          </a:xfrm>
          <a:custGeom>
            <a:avLst/>
            <a:gdLst>
              <a:gd name="connsiteX0" fmla="*/ 981 w 951587"/>
              <a:gd name="connsiteY0" fmla="*/ 982939 h 984757"/>
              <a:gd name="connsiteX1" fmla="*/ 416 w 951587"/>
              <a:gd name="connsiteY1" fmla="*/ 984757 h 984757"/>
              <a:gd name="connsiteX2" fmla="*/ 0 w 951587"/>
              <a:gd name="connsiteY2" fmla="*/ 984751 h 984757"/>
              <a:gd name="connsiteX3" fmla="*/ 951587 w 951587"/>
              <a:gd name="connsiteY3" fmla="*/ 688869 h 984757"/>
              <a:gd name="connsiteX4" fmla="*/ 919938 w 951587"/>
              <a:gd name="connsiteY4" fmla="*/ 662757 h 984757"/>
              <a:gd name="connsiteX5" fmla="*/ 578982 w 951587"/>
              <a:gd name="connsiteY5" fmla="*/ 558609 h 984757"/>
              <a:gd name="connsiteX6" fmla="*/ 147775 w 951587"/>
              <a:gd name="connsiteY6" fmla="*/ 737221 h 984757"/>
              <a:gd name="connsiteX7" fmla="*/ 107720 w 951587"/>
              <a:gd name="connsiteY7" fmla="*/ 785768 h 984757"/>
              <a:gd name="connsiteX8" fmla="*/ 533098 w 951587"/>
              <a:gd name="connsiteY8" fmla="*/ 0 h 9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587" h="984757">
                <a:moveTo>
                  <a:pt x="981" y="982939"/>
                </a:moveTo>
                <a:lnTo>
                  <a:pt x="416" y="984757"/>
                </a:lnTo>
                <a:lnTo>
                  <a:pt x="0" y="984751"/>
                </a:lnTo>
                <a:close/>
                <a:moveTo>
                  <a:pt x="951587" y="688869"/>
                </a:moveTo>
                <a:lnTo>
                  <a:pt x="919938" y="662757"/>
                </a:lnTo>
                <a:cubicBezTo>
                  <a:pt x="822610" y="597003"/>
                  <a:pt x="705280" y="558609"/>
                  <a:pt x="578982" y="558609"/>
                </a:cubicBezTo>
                <a:cubicBezTo>
                  <a:pt x="410585" y="558609"/>
                  <a:pt x="258130" y="626865"/>
                  <a:pt x="147775" y="737221"/>
                </a:cubicBezTo>
                <a:lnTo>
                  <a:pt x="107720" y="785768"/>
                </a:lnTo>
                <a:lnTo>
                  <a:pt x="533098" y="0"/>
                </a:lnTo>
                <a:close/>
              </a:path>
            </a:pathLst>
          </a:custGeom>
          <a:gradFill flip="none" rotWithShape="1">
            <a:gsLst>
              <a:gs pos="68000">
                <a:schemeClr val="accent1"/>
              </a:gs>
              <a:gs pos="0">
                <a:schemeClr val="accent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unito Sans" pitchFamily="2" charset="77"/>
            </a:endParaRPr>
          </a:p>
        </p:txBody>
      </p:sp>
      <p:sp>
        <p:nvSpPr>
          <p:cNvPr id="56" name="Oval 55">
            <a:extLst>
              <a:ext uri="{FF2B5EF4-FFF2-40B4-BE49-F238E27FC236}">
                <a16:creationId xmlns:a16="http://schemas.microsoft.com/office/drawing/2014/main" id="{1B7884AB-CB47-A044-96C9-0644190E7191}"/>
              </a:ext>
            </a:extLst>
          </p:cNvPr>
          <p:cNvSpPr/>
          <p:nvPr/>
        </p:nvSpPr>
        <p:spPr>
          <a:xfrm>
            <a:off x="2791464" y="1940803"/>
            <a:ext cx="1219639" cy="1219639"/>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unito Sans" pitchFamily="2" charset="77"/>
            </a:endParaRPr>
          </a:p>
        </p:txBody>
      </p:sp>
      <p:sp>
        <p:nvSpPr>
          <p:cNvPr id="57" name="Rectangle 56">
            <a:extLst>
              <a:ext uri="{FF2B5EF4-FFF2-40B4-BE49-F238E27FC236}">
                <a16:creationId xmlns:a16="http://schemas.microsoft.com/office/drawing/2014/main" id="{26B5712C-CF41-7F40-A351-4EE956C63581}"/>
              </a:ext>
            </a:extLst>
          </p:cNvPr>
          <p:cNvSpPr/>
          <p:nvPr/>
        </p:nvSpPr>
        <p:spPr>
          <a:xfrm>
            <a:off x="2131357" y="3219855"/>
            <a:ext cx="2451369" cy="62324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Bef>
                <a:spcPts val="600"/>
              </a:spcBef>
            </a:pPr>
            <a:r>
              <a:rPr lang="fr-CA" sz="1200" dirty="0">
                <a:ln w="9525" cap="flat" cmpd="sng" algn="ctr">
                  <a:noFill/>
                  <a:prstDash val="solid"/>
                  <a:round/>
                  <a:headEnd type="none" w="med" len="med"/>
                  <a:tailEnd type="none" w="med" len="med"/>
                </a:ln>
                <a:solidFill>
                  <a:srgbClr val="051D33"/>
                </a:solidFill>
                <a:latin typeface="Nunito Sans ExtraBold" pitchFamily="2" charset="77"/>
                <a:ea typeface="Arial"/>
                <a:cs typeface="Arial"/>
              </a:rPr>
              <a:t>Données de </a:t>
            </a:r>
            <a:br>
              <a:rPr lang="fr-CA" sz="1200" dirty="0">
                <a:ln w="9525" cap="flat" cmpd="sng" algn="ctr">
                  <a:noFill/>
                  <a:prstDash val="solid"/>
                  <a:round/>
                  <a:headEnd type="none" w="med" len="med"/>
                  <a:tailEnd type="none" w="med" len="med"/>
                </a:ln>
                <a:solidFill>
                  <a:srgbClr val="051D33"/>
                </a:solidFill>
                <a:latin typeface="Nunito Sans ExtraBold" pitchFamily="2" charset="77"/>
                <a:ea typeface="Arial"/>
                <a:cs typeface="Arial"/>
              </a:rPr>
            </a:br>
            <a:r>
              <a:rPr lang="fr-CA" sz="1200" dirty="0">
                <a:ln w="9525" cap="flat" cmpd="sng" algn="ctr">
                  <a:noFill/>
                  <a:prstDash val="solid"/>
                  <a:round/>
                  <a:headEnd type="none" w="med" len="med"/>
                  <a:tailEnd type="none" w="med" len="med"/>
                </a:ln>
                <a:solidFill>
                  <a:srgbClr val="051D33"/>
                </a:solidFill>
                <a:latin typeface="Nunito Sans ExtraBold" pitchFamily="2" charset="77"/>
                <a:ea typeface="Arial"/>
                <a:cs typeface="Arial"/>
              </a:rPr>
              <a:t>la carte de crédit</a:t>
            </a:r>
            <a:br>
              <a:rPr lang="fr-CA" dirty="0"/>
            </a:br>
            <a:r>
              <a:rPr lang="fr-CA" sz="105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rPr>
              <a:t>Utiliser les formulaires </a:t>
            </a:r>
            <a:r>
              <a:rPr lang="fr-CA" sz="1050" dirty="0" err="1">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rPr>
              <a:t>Checkout</a:t>
            </a:r>
            <a:endParaRPr lang="fr-CA" sz="105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endParaRPr>
          </a:p>
        </p:txBody>
      </p:sp>
      <p:grpSp>
        <p:nvGrpSpPr>
          <p:cNvPr id="58" name="Group 57">
            <a:extLst>
              <a:ext uri="{FF2B5EF4-FFF2-40B4-BE49-F238E27FC236}">
                <a16:creationId xmlns:a16="http://schemas.microsoft.com/office/drawing/2014/main" id="{82002E98-7BC1-274C-BF11-15C9FAE38B8D}"/>
              </a:ext>
            </a:extLst>
          </p:cNvPr>
          <p:cNvGrpSpPr/>
          <p:nvPr/>
        </p:nvGrpSpPr>
        <p:grpSpPr>
          <a:xfrm>
            <a:off x="3003208" y="2199005"/>
            <a:ext cx="901159" cy="597277"/>
            <a:chOff x="631660" y="2424332"/>
            <a:chExt cx="1223672" cy="811034"/>
          </a:xfrm>
        </p:grpSpPr>
        <p:pic>
          <p:nvPicPr>
            <p:cNvPr id="59" name="Picture 58">
              <a:extLst>
                <a:ext uri="{FF2B5EF4-FFF2-40B4-BE49-F238E27FC236}">
                  <a16:creationId xmlns:a16="http://schemas.microsoft.com/office/drawing/2014/main" id="{B9901638-EBE4-D54E-BAD8-F35951A5667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7776" y="2499829"/>
              <a:ext cx="1017556" cy="735537"/>
            </a:xfrm>
            <a:prstGeom prst="rect">
              <a:avLst/>
            </a:prstGeom>
          </p:spPr>
        </p:pic>
        <p:pic>
          <p:nvPicPr>
            <p:cNvPr id="60" name="Picture 59">
              <a:extLst>
                <a:ext uri="{FF2B5EF4-FFF2-40B4-BE49-F238E27FC236}">
                  <a16:creationId xmlns:a16="http://schemas.microsoft.com/office/drawing/2014/main" id="{6D88CA7B-87C3-FB4F-A9E1-5219CCBA1AC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31660" y="2424332"/>
              <a:ext cx="967020" cy="699007"/>
            </a:xfrm>
            <a:prstGeom prst="rect">
              <a:avLst/>
            </a:prstGeom>
          </p:spPr>
        </p:pic>
      </p:grpSp>
      <p:grpSp>
        <p:nvGrpSpPr>
          <p:cNvPr id="61" name="Group 60">
            <a:extLst>
              <a:ext uri="{FF2B5EF4-FFF2-40B4-BE49-F238E27FC236}">
                <a16:creationId xmlns:a16="http://schemas.microsoft.com/office/drawing/2014/main" id="{5AAB1E97-7DFB-6249-8138-39C7BBB7088E}"/>
              </a:ext>
            </a:extLst>
          </p:cNvPr>
          <p:cNvGrpSpPr/>
          <p:nvPr/>
        </p:nvGrpSpPr>
        <p:grpSpPr>
          <a:xfrm>
            <a:off x="870291" y="2079422"/>
            <a:ext cx="1733166" cy="1526079"/>
            <a:chOff x="1923380" y="2265827"/>
            <a:chExt cx="1733166" cy="1526079"/>
          </a:xfrm>
        </p:grpSpPr>
        <p:pic>
          <p:nvPicPr>
            <p:cNvPr id="62" name="Picture 5">
              <a:extLst>
                <a:ext uri="{FF2B5EF4-FFF2-40B4-BE49-F238E27FC236}">
                  <a16:creationId xmlns:a16="http://schemas.microsoft.com/office/drawing/2014/main" id="{67AA15B3-3BA1-DC45-8A8A-40DC2A66B6E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232316" y="2265827"/>
              <a:ext cx="1218801" cy="1123259"/>
            </a:xfrm>
            <a:prstGeom prst="rect">
              <a:avLst/>
            </a:prstGeom>
          </p:spPr>
        </p:pic>
        <p:sp>
          <p:nvSpPr>
            <p:cNvPr id="63" name="Rectangle 62">
              <a:extLst>
                <a:ext uri="{FF2B5EF4-FFF2-40B4-BE49-F238E27FC236}">
                  <a16:creationId xmlns:a16="http://schemas.microsoft.com/office/drawing/2014/main" id="{1285B6E8-A702-C748-A268-E2AE9EAE8EEC}"/>
                </a:ext>
              </a:extLst>
            </p:cNvPr>
            <p:cNvSpPr/>
            <p:nvPr/>
          </p:nvSpPr>
          <p:spPr>
            <a:xfrm>
              <a:off x="1923380" y="3330241"/>
              <a:ext cx="1733166" cy="4616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r>
                <a:rPr lang="fr-CA" sz="1100" dirty="0">
                  <a:ln w="9525" cap="flat" cmpd="sng" algn="ctr">
                    <a:noFill/>
                    <a:prstDash val="solid"/>
                    <a:round/>
                    <a:headEnd type="none" w="med" len="med"/>
                    <a:tailEnd type="none" w="med" len="med"/>
                  </a:ln>
                  <a:solidFill>
                    <a:srgbClr val="051D33"/>
                  </a:solidFill>
                  <a:latin typeface="Nunito Sans ExtraBold" pitchFamily="2" charset="77"/>
                  <a:cs typeface="Arial"/>
                </a:rPr>
                <a:t>Site Web du commerçant </a:t>
              </a:r>
            </a:p>
          </p:txBody>
        </p:sp>
      </p:grpSp>
      <p:sp>
        <p:nvSpPr>
          <p:cNvPr id="64" name="Freeform 63">
            <a:extLst>
              <a:ext uri="{FF2B5EF4-FFF2-40B4-BE49-F238E27FC236}">
                <a16:creationId xmlns:a16="http://schemas.microsoft.com/office/drawing/2014/main" id="{868ECC36-0580-6645-8B99-FA549E88AB09}"/>
              </a:ext>
            </a:extLst>
          </p:cNvPr>
          <p:cNvSpPr/>
          <p:nvPr/>
        </p:nvSpPr>
        <p:spPr>
          <a:xfrm rot="10800000" flipH="1">
            <a:off x="1701675" y="3714054"/>
            <a:ext cx="4190448" cy="1368831"/>
          </a:xfrm>
          <a:custGeom>
            <a:avLst/>
            <a:gdLst>
              <a:gd name="connsiteX0" fmla="*/ 0 w 4490167"/>
              <a:gd name="connsiteY0" fmla="*/ 1317444 h 1317444"/>
              <a:gd name="connsiteX1" fmla="*/ 162588 w 4490167"/>
              <a:gd name="connsiteY1" fmla="*/ 1317444 h 1317444"/>
              <a:gd name="connsiteX2" fmla="*/ 162588 w 4490167"/>
              <a:gd name="connsiteY2" fmla="*/ 1049769 h 1317444"/>
              <a:gd name="connsiteX3" fmla="*/ 1049769 w 4490167"/>
              <a:gd name="connsiteY3" fmla="*/ 162588 h 1317444"/>
              <a:gd name="connsiteX4" fmla="*/ 3440398 w 4490167"/>
              <a:gd name="connsiteY4" fmla="*/ 162588 h 1317444"/>
              <a:gd name="connsiteX5" fmla="*/ 4327579 w 4490167"/>
              <a:gd name="connsiteY5" fmla="*/ 1049769 h 1317444"/>
              <a:gd name="connsiteX6" fmla="*/ 4327579 w 4490167"/>
              <a:gd name="connsiteY6" fmla="*/ 1317444 h 1317444"/>
              <a:gd name="connsiteX7" fmla="*/ 4490167 w 4490167"/>
              <a:gd name="connsiteY7" fmla="*/ 1317444 h 1317444"/>
              <a:gd name="connsiteX8" fmla="*/ 4490167 w 4490167"/>
              <a:gd name="connsiteY8" fmla="*/ 1049769 h 1317444"/>
              <a:gd name="connsiteX9" fmla="*/ 3440398 w 4490167"/>
              <a:gd name="connsiteY9" fmla="*/ 0 h 1317444"/>
              <a:gd name="connsiteX10" fmla="*/ 1049769 w 4490167"/>
              <a:gd name="connsiteY10" fmla="*/ 0 h 1317444"/>
              <a:gd name="connsiteX11" fmla="*/ 0 w 4490167"/>
              <a:gd name="connsiteY11" fmla="*/ 1049769 h 1317444"/>
              <a:gd name="connsiteX0" fmla="*/ 0 w 4490167"/>
              <a:gd name="connsiteY0" fmla="*/ 1317444 h 1321041"/>
              <a:gd name="connsiteX1" fmla="*/ 162588 w 4490167"/>
              <a:gd name="connsiteY1" fmla="*/ 1317444 h 1321041"/>
              <a:gd name="connsiteX2" fmla="*/ 162588 w 4490167"/>
              <a:gd name="connsiteY2" fmla="*/ 1049769 h 1321041"/>
              <a:gd name="connsiteX3" fmla="*/ 1049769 w 4490167"/>
              <a:gd name="connsiteY3" fmla="*/ 162588 h 1321041"/>
              <a:gd name="connsiteX4" fmla="*/ 3440398 w 4490167"/>
              <a:gd name="connsiteY4" fmla="*/ 162588 h 1321041"/>
              <a:gd name="connsiteX5" fmla="*/ 4327579 w 4490167"/>
              <a:gd name="connsiteY5" fmla="*/ 1049769 h 1321041"/>
              <a:gd name="connsiteX6" fmla="*/ 4327579 w 4490167"/>
              <a:gd name="connsiteY6" fmla="*/ 1317444 h 1321041"/>
              <a:gd name="connsiteX7" fmla="*/ 4395411 w 4490167"/>
              <a:gd name="connsiteY7" fmla="*/ 1321041 h 1321041"/>
              <a:gd name="connsiteX8" fmla="*/ 4490167 w 4490167"/>
              <a:gd name="connsiteY8" fmla="*/ 1317444 h 1321041"/>
              <a:gd name="connsiteX9" fmla="*/ 4490167 w 4490167"/>
              <a:gd name="connsiteY9" fmla="*/ 1049769 h 1321041"/>
              <a:gd name="connsiteX10" fmla="*/ 3440398 w 4490167"/>
              <a:gd name="connsiteY10" fmla="*/ 0 h 1321041"/>
              <a:gd name="connsiteX11" fmla="*/ 1049769 w 4490167"/>
              <a:gd name="connsiteY11" fmla="*/ 0 h 1321041"/>
              <a:gd name="connsiteX12" fmla="*/ 0 w 4490167"/>
              <a:gd name="connsiteY12" fmla="*/ 1049769 h 1321041"/>
              <a:gd name="connsiteX13" fmla="*/ 0 w 4490167"/>
              <a:gd name="connsiteY13" fmla="*/ 1317444 h 1321041"/>
              <a:gd name="connsiteX0" fmla="*/ 0 w 4490167"/>
              <a:gd name="connsiteY0" fmla="*/ 1317444 h 1388044"/>
              <a:gd name="connsiteX1" fmla="*/ 162588 w 4490167"/>
              <a:gd name="connsiteY1" fmla="*/ 1317444 h 1388044"/>
              <a:gd name="connsiteX2" fmla="*/ 162588 w 4490167"/>
              <a:gd name="connsiteY2" fmla="*/ 1049769 h 1388044"/>
              <a:gd name="connsiteX3" fmla="*/ 1049769 w 4490167"/>
              <a:gd name="connsiteY3" fmla="*/ 162588 h 1388044"/>
              <a:gd name="connsiteX4" fmla="*/ 3440398 w 4490167"/>
              <a:gd name="connsiteY4" fmla="*/ 162588 h 1388044"/>
              <a:gd name="connsiteX5" fmla="*/ 4327579 w 4490167"/>
              <a:gd name="connsiteY5" fmla="*/ 1049769 h 1388044"/>
              <a:gd name="connsiteX6" fmla="*/ 4327579 w 4490167"/>
              <a:gd name="connsiteY6" fmla="*/ 1317444 h 1388044"/>
              <a:gd name="connsiteX7" fmla="*/ 4395411 w 4490167"/>
              <a:gd name="connsiteY7" fmla="*/ 1388044 h 1388044"/>
              <a:gd name="connsiteX8" fmla="*/ 4490167 w 4490167"/>
              <a:gd name="connsiteY8" fmla="*/ 1317444 h 1388044"/>
              <a:gd name="connsiteX9" fmla="*/ 4490167 w 4490167"/>
              <a:gd name="connsiteY9" fmla="*/ 1049769 h 1388044"/>
              <a:gd name="connsiteX10" fmla="*/ 3440398 w 4490167"/>
              <a:gd name="connsiteY10" fmla="*/ 0 h 1388044"/>
              <a:gd name="connsiteX11" fmla="*/ 1049769 w 4490167"/>
              <a:gd name="connsiteY11" fmla="*/ 0 h 1388044"/>
              <a:gd name="connsiteX12" fmla="*/ 0 w 4490167"/>
              <a:gd name="connsiteY12" fmla="*/ 1049769 h 1388044"/>
              <a:gd name="connsiteX13" fmla="*/ 0 w 4490167"/>
              <a:gd name="connsiteY13" fmla="*/ 1317444 h 1388044"/>
              <a:gd name="connsiteX0" fmla="*/ 0 w 4490167"/>
              <a:gd name="connsiteY0" fmla="*/ 1317444 h 1384102"/>
              <a:gd name="connsiteX1" fmla="*/ 162588 w 4490167"/>
              <a:gd name="connsiteY1" fmla="*/ 1317444 h 1384102"/>
              <a:gd name="connsiteX2" fmla="*/ 162588 w 4490167"/>
              <a:gd name="connsiteY2" fmla="*/ 1049769 h 1384102"/>
              <a:gd name="connsiteX3" fmla="*/ 1049769 w 4490167"/>
              <a:gd name="connsiteY3" fmla="*/ 162588 h 1384102"/>
              <a:gd name="connsiteX4" fmla="*/ 3440398 w 4490167"/>
              <a:gd name="connsiteY4" fmla="*/ 162588 h 1384102"/>
              <a:gd name="connsiteX5" fmla="*/ 4327579 w 4490167"/>
              <a:gd name="connsiteY5" fmla="*/ 1049769 h 1384102"/>
              <a:gd name="connsiteX6" fmla="*/ 4327579 w 4490167"/>
              <a:gd name="connsiteY6" fmla="*/ 1317444 h 1384102"/>
              <a:gd name="connsiteX7" fmla="*/ 4407235 w 4490167"/>
              <a:gd name="connsiteY7" fmla="*/ 1384102 h 1384102"/>
              <a:gd name="connsiteX8" fmla="*/ 4490167 w 4490167"/>
              <a:gd name="connsiteY8" fmla="*/ 1317444 h 1384102"/>
              <a:gd name="connsiteX9" fmla="*/ 4490167 w 4490167"/>
              <a:gd name="connsiteY9" fmla="*/ 1049769 h 1384102"/>
              <a:gd name="connsiteX10" fmla="*/ 3440398 w 4490167"/>
              <a:gd name="connsiteY10" fmla="*/ 0 h 1384102"/>
              <a:gd name="connsiteX11" fmla="*/ 1049769 w 4490167"/>
              <a:gd name="connsiteY11" fmla="*/ 0 h 1384102"/>
              <a:gd name="connsiteX12" fmla="*/ 0 w 4490167"/>
              <a:gd name="connsiteY12" fmla="*/ 1049769 h 1384102"/>
              <a:gd name="connsiteX13" fmla="*/ 0 w 4490167"/>
              <a:gd name="connsiteY13" fmla="*/ 1317444 h 1384102"/>
              <a:gd name="connsiteX0" fmla="*/ 0 w 4490167"/>
              <a:gd name="connsiteY0" fmla="*/ 1317444 h 1384102"/>
              <a:gd name="connsiteX1" fmla="*/ 67542 w 4490167"/>
              <a:gd name="connsiteY1" fmla="*/ 1325969 h 1384102"/>
              <a:gd name="connsiteX2" fmla="*/ 162588 w 4490167"/>
              <a:gd name="connsiteY2" fmla="*/ 1317444 h 1384102"/>
              <a:gd name="connsiteX3" fmla="*/ 162588 w 4490167"/>
              <a:gd name="connsiteY3" fmla="*/ 1049769 h 1384102"/>
              <a:gd name="connsiteX4" fmla="*/ 1049769 w 4490167"/>
              <a:gd name="connsiteY4" fmla="*/ 162588 h 1384102"/>
              <a:gd name="connsiteX5" fmla="*/ 3440398 w 4490167"/>
              <a:gd name="connsiteY5" fmla="*/ 162588 h 1384102"/>
              <a:gd name="connsiteX6" fmla="*/ 4327579 w 4490167"/>
              <a:gd name="connsiteY6" fmla="*/ 1049769 h 1384102"/>
              <a:gd name="connsiteX7" fmla="*/ 4327579 w 4490167"/>
              <a:gd name="connsiteY7" fmla="*/ 1317444 h 1384102"/>
              <a:gd name="connsiteX8" fmla="*/ 4407235 w 4490167"/>
              <a:gd name="connsiteY8" fmla="*/ 1384102 h 1384102"/>
              <a:gd name="connsiteX9" fmla="*/ 4490167 w 4490167"/>
              <a:gd name="connsiteY9" fmla="*/ 1317444 h 1384102"/>
              <a:gd name="connsiteX10" fmla="*/ 4490167 w 4490167"/>
              <a:gd name="connsiteY10" fmla="*/ 1049769 h 1384102"/>
              <a:gd name="connsiteX11" fmla="*/ 3440398 w 4490167"/>
              <a:gd name="connsiteY11" fmla="*/ 0 h 1384102"/>
              <a:gd name="connsiteX12" fmla="*/ 1049769 w 4490167"/>
              <a:gd name="connsiteY12" fmla="*/ 0 h 1384102"/>
              <a:gd name="connsiteX13" fmla="*/ 0 w 4490167"/>
              <a:gd name="connsiteY13" fmla="*/ 1049769 h 1384102"/>
              <a:gd name="connsiteX14" fmla="*/ 0 w 4490167"/>
              <a:gd name="connsiteY14" fmla="*/ 1317444 h 1384102"/>
              <a:gd name="connsiteX0" fmla="*/ 0 w 4490167"/>
              <a:gd name="connsiteY0" fmla="*/ 1317444 h 1402169"/>
              <a:gd name="connsiteX1" fmla="*/ 67542 w 4490167"/>
              <a:gd name="connsiteY1" fmla="*/ 1402169 h 1402169"/>
              <a:gd name="connsiteX2" fmla="*/ 162588 w 4490167"/>
              <a:gd name="connsiteY2" fmla="*/ 1317444 h 1402169"/>
              <a:gd name="connsiteX3" fmla="*/ 162588 w 4490167"/>
              <a:gd name="connsiteY3" fmla="*/ 1049769 h 1402169"/>
              <a:gd name="connsiteX4" fmla="*/ 1049769 w 4490167"/>
              <a:gd name="connsiteY4" fmla="*/ 162588 h 1402169"/>
              <a:gd name="connsiteX5" fmla="*/ 3440398 w 4490167"/>
              <a:gd name="connsiteY5" fmla="*/ 162588 h 1402169"/>
              <a:gd name="connsiteX6" fmla="*/ 4327579 w 4490167"/>
              <a:gd name="connsiteY6" fmla="*/ 1049769 h 1402169"/>
              <a:gd name="connsiteX7" fmla="*/ 4327579 w 4490167"/>
              <a:gd name="connsiteY7" fmla="*/ 1317444 h 1402169"/>
              <a:gd name="connsiteX8" fmla="*/ 4407235 w 4490167"/>
              <a:gd name="connsiteY8" fmla="*/ 1384102 h 1402169"/>
              <a:gd name="connsiteX9" fmla="*/ 4490167 w 4490167"/>
              <a:gd name="connsiteY9" fmla="*/ 1317444 h 1402169"/>
              <a:gd name="connsiteX10" fmla="*/ 4490167 w 4490167"/>
              <a:gd name="connsiteY10" fmla="*/ 1049769 h 1402169"/>
              <a:gd name="connsiteX11" fmla="*/ 3440398 w 4490167"/>
              <a:gd name="connsiteY11" fmla="*/ 0 h 1402169"/>
              <a:gd name="connsiteX12" fmla="*/ 1049769 w 4490167"/>
              <a:gd name="connsiteY12" fmla="*/ 0 h 1402169"/>
              <a:gd name="connsiteX13" fmla="*/ 0 w 4490167"/>
              <a:gd name="connsiteY13" fmla="*/ 1049769 h 1402169"/>
              <a:gd name="connsiteX14" fmla="*/ 0 w 4490167"/>
              <a:gd name="connsiteY14" fmla="*/ 1317444 h 1402169"/>
              <a:gd name="connsiteX0" fmla="*/ 0 w 4490167"/>
              <a:gd name="connsiteY0" fmla="*/ 1317444 h 1392644"/>
              <a:gd name="connsiteX1" fmla="*/ 93059 w 4490167"/>
              <a:gd name="connsiteY1" fmla="*/ 1392644 h 1392644"/>
              <a:gd name="connsiteX2" fmla="*/ 162588 w 4490167"/>
              <a:gd name="connsiteY2" fmla="*/ 1317444 h 1392644"/>
              <a:gd name="connsiteX3" fmla="*/ 162588 w 4490167"/>
              <a:gd name="connsiteY3" fmla="*/ 1049769 h 1392644"/>
              <a:gd name="connsiteX4" fmla="*/ 1049769 w 4490167"/>
              <a:gd name="connsiteY4" fmla="*/ 162588 h 1392644"/>
              <a:gd name="connsiteX5" fmla="*/ 3440398 w 4490167"/>
              <a:gd name="connsiteY5" fmla="*/ 162588 h 1392644"/>
              <a:gd name="connsiteX6" fmla="*/ 4327579 w 4490167"/>
              <a:gd name="connsiteY6" fmla="*/ 1049769 h 1392644"/>
              <a:gd name="connsiteX7" fmla="*/ 4327579 w 4490167"/>
              <a:gd name="connsiteY7" fmla="*/ 1317444 h 1392644"/>
              <a:gd name="connsiteX8" fmla="*/ 4407235 w 4490167"/>
              <a:gd name="connsiteY8" fmla="*/ 1384102 h 1392644"/>
              <a:gd name="connsiteX9" fmla="*/ 4490167 w 4490167"/>
              <a:gd name="connsiteY9" fmla="*/ 1317444 h 1392644"/>
              <a:gd name="connsiteX10" fmla="*/ 4490167 w 4490167"/>
              <a:gd name="connsiteY10" fmla="*/ 1049769 h 1392644"/>
              <a:gd name="connsiteX11" fmla="*/ 3440398 w 4490167"/>
              <a:gd name="connsiteY11" fmla="*/ 0 h 1392644"/>
              <a:gd name="connsiteX12" fmla="*/ 1049769 w 4490167"/>
              <a:gd name="connsiteY12" fmla="*/ 0 h 1392644"/>
              <a:gd name="connsiteX13" fmla="*/ 0 w 4490167"/>
              <a:gd name="connsiteY13" fmla="*/ 1049769 h 1392644"/>
              <a:gd name="connsiteX14" fmla="*/ 0 w 4490167"/>
              <a:gd name="connsiteY14" fmla="*/ 1317444 h 1392644"/>
              <a:gd name="connsiteX0" fmla="*/ 0 w 4490167"/>
              <a:gd name="connsiteY0" fmla="*/ 1317444 h 1384102"/>
              <a:gd name="connsiteX1" fmla="*/ 93059 w 4490167"/>
              <a:gd name="connsiteY1" fmla="*/ 1378356 h 1384102"/>
              <a:gd name="connsiteX2" fmla="*/ 162588 w 4490167"/>
              <a:gd name="connsiteY2" fmla="*/ 1317444 h 1384102"/>
              <a:gd name="connsiteX3" fmla="*/ 162588 w 4490167"/>
              <a:gd name="connsiteY3" fmla="*/ 1049769 h 1384102"/>
              <a:gd name="connsiteX4" fmla="*/ 1049769 w 4490167"/>
              <a:gd name="connsiteY4" fmla="*/ 162588 h 1384102"/>
              <a:gd name="connsiteX5" fmla="*/ 3440398 w 4490167"/>
              <a:gd name="connsiteY5" fmla="*/ 162588 h 1384102"/>
              <a:gd name="connsiteX6" fmla="*/ 4327579 w 4490167"/>
              <a:gd name="connsiteY6" fmla="*/ 1049769 h 1384102"/>
              <a:gd name="connsiteX7" fmla="*/ 4327579 w 4490167"/>
              <a:gd name="connsiteY7" fmla="*/ 1317444 h 1384102"/>
              <a:gd name="connsiteX8" fmla="*/ 4407235 w 4490167"/>
              <a:gd name="connsiteY8" fmla="*/ 1384102 h 1384102"/>
              <a:gd name="connsiteX9" fmla="*/ 4490167 w 4490167"/>
              <a:gd name="connsiteY9" fmla="*/ 1317444 h 1384102"/>
              <a:gd name="connsiteX10" fmla="*/ 4490167 w 4490167"/>
              <a:gd name="connsiteY10" fmla="*/ 1049769 h 1384102"/>
              <a:gd name="connsiteX11" fmla="*/ 3440398 w 4490167"/>
              <a:gd name="connsiteY11" fmla="*/ 0 h 1384102"/>
              <a:gd name="connsiteX12" fmla="*/ 1049769 w 4490167"/>
              <a:gd name="connsiteY12" fmla="*/ 0 h 1384102"/>
              <a:gd name="connsiteX13" fmla="*/ 0 w 4490167"/>
              <a:gd name="connsiteY13" fmla="*/ 1049769 h 1384102"/>
              <a:gd name="connsiteX14" fmla="*/ 0 w 4490167"/>
              <a:gd name="connsiteY14" fmla="*/ 1317444 h 1384102"/>
              <a:gd name="connsiteX0" fmla="*/ 0 w 4490167"/>
              <a:gd name="connsiteY0" fmla="*/ 1317444 h 1384102"/>
              <a:gd name="connsiteX1" fmla="*/ 76048 w 4490167"/>
              <a:gd name="connsiteY1" fmla="*/ 1372006 h 1384102"/>
              <a:gd name="connsiteX2" fmla="*/ 162588 w 4490167"/>
              <a:gd name="connsiteY2" fmla="*/ 1317444 h 1384102"/>
              <a:gd name="connsiteX3" fmla="*/ 162588 w 4490167"/>
              <a:gd name="connsiteY3" fmla="*/ 1049769 h 1384102"/>
              <a:gd name="connsiteX4" fmla="*/ 1049769 w 4490167"/>
              <a:gd name="connsiteY4" fmla="*/ 162588 h 1384102"/>
              <a:gd name="connsiteX5" fmla="*/ 3440398 w 4490167"/>
              <a:gd name="connsiteY5" fmla="*/ 162588 h 1384102"/>
              <a:gd name="connsiteX6" fmla="*/ 4327579 w 4490167"/>
              <a:gd name="connsiteY6" fmla="*/ 1049769 h 1384102"/>
              <a:gd name="connsiteX7" fmla="*/ 4327579 w 4490167"/>
              <a:gd name="connsiteY7" fmla="*/ 1317444 h 1384102"/>
              <a:gd name="connsiteX8" fmla="*/ 4407235 w 4490167"/>
              <a:gd name="connsiteY8" fmla="*/ 1384102 h 1384102"/>
              <a:gd name="connsiteX9" fmla="*/ 4490167 w 4490167"/>
              <a:gd name="connsiteY9" fmla="*/ 1317444 h 1384102"/>
              <a:gd name="connsiteX10" fmla="*/ 4490167 w 4490167"/>
              <a:gd name="connsiteY10" fmla="*/ 1049769 h 1384102"/>
              <a:gd name="connsiteX11" fmla="*/ 3440398 w 4490167"/>
              <a:gd name="connsiteY11" fmla="*/ 0 h 1384102"/>
              <a:gd name="connsiteX12" fmla="*/ 1049769 w 4490167"/>
              <a:gd name="connsiteY12" fmla="*/ 0 h 1384102"/>
              <a:gd name="connsiteX13" fmla="*/ 0 w 4490167"/>
              <a:gd name="connsiteY13" fmla="*/ 1049769 h 1384102"/>
              <a:gd name="connsiteX14" fmla="*/ 0 w 4490167"/>
              <a:gd name="connsiteY14" fmla="*/ 1317444 h 1384102"/>
              <a:gd name="connsiteX0" fmla="*/ 0 w 4490167"/>
              <a:gd name="connsiteY0" fmla="*/ 1317444 h 1384102"/>
              <a:gd name="connsiteX1" fmla="*/ 86254 w 4490167"/>
              <a:gd name="connsiteY1" fmla="*/ 1368831 h 1384102"/>
              <a:gd name="connsiteX2" fmla="*/ 162588 w 4490167"/>
              <a:gd name="connsiteY2" fmla="*/ 1317444 h 1384102"/>
              <a:gd name="connsiteX3" fmla="*/ 162588 w 4490167"/>
              <a:gd name="connsiteY3" fmla="*/ 1049769 h 1384102"/>
              <a:gd name="connsiteX4" fmla="*/ 1049769 w 4490167"/>
              <a:gd name="connsiteY4" fmla="*/ 162588 h 1384102"/>
              <a:gd name="connsiteX5" fmla="*/ 3440398 w 4490167"/>
              <a:gd name="connsiteY5" fmla="*/ 162588 h 1384102"/>
              <a:gd name="connsiteX6" fmla="*/ 4327579 w 4490167"/>
              <a:gd name="connsiteY6" fmla="*/ 1049769 h 1384102"/>
              <a:gd name="connsiteX7" fmla="*/ 4327579 w 4490167"/>
              <a:gd name="connsiteY7" fmla="*/ 1317444 h 1384102"/>
              <a:gd name="connsiteX8" fmla="*/ 4407235 w 4490167"/>
              <a:gd name="connsiteY8" fmla="*/ 1384102 h 1384102"/>
              <a:gd name="connsiteX9" fmla="*/ 4490167 w 4490167"/>
              <a:gd name="connsiteY9" fmla="*/ 1317444 h 1384102"/>
              <a:gd name="connsiteX10" fmla="*/ 4490167 w 4490167"/>
              <a:gd name="connsiteY10" fmla="*/ 1049769 h 1384102"/>
              <a:gd name="connsiteX11" fmla="*/ 3440398 w 4490167"/>
              <a:gd name="connsiteY11" fmla="*/ 0 h 1384102"/>
              <a:gd name="connsiteX12" fmla="*/ 1049769 w 4490167"/>
              <a:gd name="connsiteY12" fmla="*/ 0 h 1384102"/>
              <a:gd name="connsiteX13" fmla="*/ 0 w 4490167"/>
              <a:gd name="connsiteY13" fmla="*/ 1049769 h 1384102"/>
              <a:gd name="connsiteX14" fmla="*/ 0 w 4490167"/>
              <a:gd name="connsiteY14" fmla="*/ 1317444 h 1384102"/>
              <a:gd name="connsiteX0" fmla="*/ 0 w 4490167"/>
              <a:gd name="connsiteY0" fmla="*/ 1317444 h 1368831"/>
              <a:gd name="connsiteX1" fmla="*/ 86254 w 4490167"/>
              <a:gd name="connsiteY1" fmla="*/ 1368831 h 1368831"/>
              <a:gd name="connsiteX2" fmla="*/ 162588 w 4490167"/>
              <a:gd name="connsiteY2" fmla="*/ 1317444 h 1368831"/>
              <a:gd name="connsiteX3" fmla="*/ 162588 w 4490167"/>
              <a:gd name="connsiteY3" fmla="*/ 1049769 h 1368831"/>
              <a:gd name="connsiteX4" fmla="*/ 1049769 w 4490167"/>
              <a:gd name="connsiteY4" fmla="*/ 162588 h 1368831"/>
              <a:gd name="connsiteX5" fmla="*/ 3440398 w 4490167"/>
              <a:gd name="connsiteY5" fmla="*/ 162588 h 1368831"/>
              <a:gd name="connsiteX6" fmla="*/ 4327579 w 4490167"/>
              <a:gd name="connsiteY6" fmla="*/ 1049769 h 1368831"/>
              <a:gd name="connsiteX7" fmla="*/ 4327579 w 4490167"/>
              <a:gd name="connsiteY7" fmla="*/ 1317444 h 1368831"/>
              <a:gd name="connsiteX8" fmla="*/ 4490167 w 4490167"/>
              <a:gd name="connsiteY8" fmla="*/ 1317444 h 1368831"/>
              <a:gd name="connsiteX9" fmla="*/ 4490167 w 4490167"/>
              <a:gd name="connsiteY9" fmla="*/ 1049769 h 1368831"/>
              <a:gd name="connsiteX10" fmla="*/ 3440398 w 4490167"/>
              <a:gd name="connsiteY10" fmla="*/ 0 h 1368831"/>
              <a:gd name="connsiteX11" fmla="*/ 1049769 w 4490167"/>
              <a:gd name="connsiteY11" fmla="*/ 0 h 1368831"/>
              <a:gd name="connsiteX12" fmla="*/ 0 w 4490167"/>
              <a:gd name="connsiteY12" fmla="*/ 1049769 h 1368831"/>
              <a:gd name="connsiteX13" fmla="*/ 0 w 4490167"/>
              <a:gd name="connsiteY13" fmla="*/ 1317444 h 136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0167" h="1368831">
                <a:moveTo>
                  <a:pt x="0" y="1317444"/>
                </a:moveTo>
                <a:lnTo>
                  <a:pt x="86254" y="1368831"/>
                </a:lnTo>
                <a:lnTo>
                  <a:pt x="162588" y="1317444"/>
                </a:lnTo>
                <a:lnTo>
                  <a:pt x="162588" y="1049769"/>
                </a:lnTo>
                <a:cubicBezTo>
                  <a:pt x="162588" y="559792"/>
                  <a:pt x="559792" y="162588"/>
                  <a:pt x="1049769" y="162588"/>
                </a:cubicBezTo>
                <a:lnTo>
                  <a:pt x="3440398" y="162588"/>
                </a:lnTo>
                <a:cubicBezTo>
                  <a:pt x="3930375" y="162588"/>
                  <a:pt x="4327579" y="559792"/>
                  <a:pt x="4327579" y="1049769"/>
                </a:cubicBezTo>
                <a:lnTo>
                  <a:pt x="4327579" y="1317444"/>
                </a:lnTo>
                <a:lnTo>
                  <a:pt x="4490167" y="1317444"/>
                </a:lnTo>
                <a:lnTo>
                  <a:pt x="4490167" y="1049769"/>
                </a:lnTo>
                <a:cubicBezTo>
                  <a:pt x="4490167" y="469998"/>
                  <a:pt x="4020169" y="0"/>
                  <a:pt x="3440398" y="0"/>
                </a:cubicBezTo>
                <a:lnTo>
                  <a:pt x="1049769" y="0"/>
                </a:lnTo>
                <a:cubicBezTo>
                  <a:pt x="469998" y="0"/>
                  <a:pt x="0" y="469998"/>
                  <a:pt x="0" y="1049769"/>
                </a:cubicBezTo>
                <a:lnTo>
                  <a:pt x="0" y="1317444"/>
                </a:lnTo>
                <a:close/>
              </a:path>
            </a:pathLst>
          </a:custGeom>
          <a:gradFill rotWithShape="1">
            <a:gsLst>
              <a:gs pos="0">
                <a:srgbClr val="30BCCA"/>
              </a:gs>
              <a:gs pos="0">
                <a:srgbClr val="051D33"/>
              </a:gs>
              <a:gs pos="100000">
                <a:srgbClr val="051D33"/>
              </a:gs>
            </a:gsLst>
            <a:lin ang="0" scaled="1"/>
          </a:gradFill>
          <a:ln>
            <a:noFill/>
          </a:ln>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Lst>
        </p:spPr>
        <p:txBody>
          <a:bodyPr anchor="ctr"/>
          <a:lstStyle/>
          <a:p>
            <a:pPr algn="ctr" fontAlgn="auto"/>
            <a:endParaRPr lang="en-CA" dirty="0">
              <a:solidFill>
                <a:schemeClr val="tx2"/>
              </a:solidFill>
              <a:latin typeface="Nunito Sans" pitchFamily="2" charset="77"/>
            </a:endParaRPr>
          </a:p>
        </p:txBody>
      </p:sp>
      <p:pic>
        <p:nvPicPr>
          <p:cNvPr id="65" name="Picture 64">
            <a:extLst>
              <a:ext uri="{FF2B5EF4-FFF2-40B4-BE49-F238E27FC236}">
                <a16:creationId xmlns:a16="http://schemas.microsoft.com/office/drawing/2014/main" id="{DC6A18C8-DD1A-DA49-8DA4-CC2CBAC89CC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543878" y="3554754"/>
            <a:ext cx="783556" cy="512589"/>
          </a:xfrm>
          <a:prstGeom prst="rect">
            <a:avLst/>
          </a:prstGeom>
        </p:spPr>
      </p:pic>
      <p:grpSp>
        <p:nvGrpSpPr>
          <p:cNvPr id="66" name="Group 65">
            <a:extLst>
              <a:ext uri="{FF2B5EF4-FFF2-40B4-BE49-F238E27FC236}">
                <a16:creationId xmlns:a16="http://schemas.microsoft.com/office/drawing/2014/main" id="{2022F152-CBA7-1241-949A-C963E6F71483}"/>
              </a:ext>
            </a:extLst>
          </p:cNvPr>
          <p:cNvGrpSpPr/>
          <p:nvPr/>
        </p:nvGrpSpPr>
        <p:grpSpPr>
          <a:xfrm>
            <a:off x="5652794" y="4872293"/>
            <a:ext cx="1898884" cy="402811"/>
            <a:chOff x="3290891" y="5454899"/>
            <a:chExt cx="1898884" cy="402811"/>
          </a:xfrm>
        </p:grpSpPr>
        <p:sp>
          <p:nvSpPr>
            <p:cNvPr id="67" name="Rectangle 66">
              <a:extLst>
                <a:ext uri="{FF2B5EF4-FFF2-40B4-BE49-F238E27FC236}">
                  <a16:creationId xmlns:a16="http://schemas.microsoft.com/office/drawing/2014/main" id="{65C055D8-7A7F-B74E-8FD1-5B631E2EA8E6}"/>
                </a:ext>
              </a:extLst>
            </p:cNvPr>
            <p:cNvSpPr/>
            <p:nvPr/>
          </p:nvSpPr>
          <p:spPr>
            <a:xfrm>
              <a:off x="3321324" y="5454899"/>
              <a:ext cx="1838018" cy="2489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90000"/>
                </a:lnSpc>
              </a:pPr>
              <a:r>
                <a:rPr lang="fr-CA" sz="1200" dirty="0">
                  <a:ln w="9525" cap="flat" cmpd="sng" algn="ctr">
                    <a:noFill/>
                    <a:prstDash val="solid"/>
                    <a:round/>
                    <a:headEnd type="none" w="med" len="med"/>
                    <a:tailEnd type="none" w="med" len="med"/>
                  </a:ln>
                  <a:solidFill>
                    <a:srgbClr val="051D33"/>
                  </a:solidFill>
                  <a:latin typeface="Nunito Sans ExtraBold" pitchFamily="2" charset="77"/>
                  <a:cs typeface="Arial"/>
                </a:rPr>
                <a:t>Paiement traité</a:t>
              </a:r>
            </a:p>
          </p:txBody>
        </p:sp>
        <p:sp>
          <p:nvSpPr>
            <p:cNvPr id="68" name="Rectangle 67">
              <a:extLst>
                <a:ext uri="{FF2B5EF4-FFF2-40B4-BE49-F238E27FC236}">
                  <a16:creationId xmlns:a16="http://schemas.microsoft.com/office/drawing/2014/main" id="{3387D6F4-832B-D847-A81D-DFBFD960628B}"/>
                </a:ext>
              </a:extLst>
            </p:cNvPr>
            <p:cNvSpPr/>
            <p:nvPr/>
          </p:nvSpPr>
          <p:spPr>
            <a:xfrm>
              <a:off x="3290891" y="5603794"/>
              <a:ext cx="1898884" cy="2539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A" sz="105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rPr>
                <a:t>Message sur le billet numéro</a:t>
              </a:r>
            </a:p>
          </p:txBody>
        </p:sp>
      </p:grpSp>
      <p:sp>
        <p:nvSpPr>
          <p:cNvPr id="69" name="Freeform 68">
            <a:extLst>
              <a:ext uri="{FF2B5EF4-FFF2-40B4-BE49-F238E27FC236}">
                <a16:creationId xmlns:a16="http://schemas.microsoft.com/office/drawing/2014/main" id="{2A5F1039-07F1-5947-BCAD-048E5115C232}"/>
              </a:ext>
            </a:extLst>
          </p:cNvPr>
          <p:cNvSpPr/>
          <p:nvPr/>
        </p:nvSpPr>
        <p:spPr>
          <a:xfrm rot="10800000">
            <a:off x="1701675" y="3760408"/>
            <a:ext cx="1529758" cy="1317444"/>
          </a:xfrm>
          <a:custGeom>
            <a:avLst/>
            <a:gdLst>
              <a:gd name="connsiteX0" fmla="*/ 1475634 w 1475634"/>
              <a:gd name="connsiteY0" fmla="*/ 1317444 h 1317444"/>
              <a:gd name="connsiteX1" fmla="*/ 1323899 w 1475634"/>
              <a:gd name="connsiteY1" fmla="*/ 1317444 h 1317444"/>
              <a:gd name="connsiteX2" fmla="*/ 1323899 w 1475634"/>
              <a:gd name="connsiteY2" fmla="*/ 1049769 h 1317444"/>
              <a:gd name="connsiteX3" fmla="*/ 495937 w 1475634"/>
              <a:gd name="connsiteY3" fmla="*/ 162588 h 1317444"/>
              <a:gd name="connsiteX4" fmla="*/ 0 w 1475634"/>
              <a:gd name="connsiteY4" fmla="*/ 162588 h 1317444"/>
              <a:gd name="connsiteX5" fmla="*/ 0 w 1475634"/>
              <a:gd name="connsiteY5" fmla="*/ 0 h 1317444"/>
              <a:gd name="connsiteX6" fmla="*/ 495937 w 1475634"/>
              <a:gd name="connsiteY6" fmla="*/ 0 h 1317444"/>
              <a:gd name="connsiteX7" fmla="*/ 1475634 w 1475634"/>
              <a:gd name="connsiteY7" fmla="*/ 1049769 h 1317444"/>
              <a:gd name="connsiteX0" fmla="*/ 1475634 w 1475634"/>
              <a:gd name="connsiteY0" fmla="*/ 1317444 h 1317444"/>
              <a:gd name="connsiteX1" fmla="*/ 1323899 w 1475634"/>
              <a:gd name="connsiteY1" fmla="*/ 1317444 h 1317444"/>
              <a:gd name="connsiteX2" fmla="*/ 1323899 w 1475634"/>
              <a:gd name="connsiteY2" fmla="*/ 1049769 h 1317444"/>
              <a:gd name="connsiteX3" fmla="*/ 495937 w 1475634"/>
              <a:gd name="connsiteY3" fmla="*/ 162588 h 1317444"/>
              <a:gd name="connsiteX4" fmla="*/ 0 w 1475634"/>
              <a:gd name="connsiteY4" fmla="*/ 162588 h 1317444"/>
              <a:gd name="connsiteX5" fmla="*/ 3353 w 1475634"/>
              <a:gd name="connsiteY5" fmla="*/ 95232 h 1317444"/>
              <a:gd name="connsiteX6" fmla="*/ 0 w 1475634"/>
              <a:gd name="connsiteY6" fmla="*/ 0 h 1317444"/>
              <a:gd name="connsiteX7" fmla="*/ 495937 w 1475634"/>
              <a:gd name="connsiteY7" fmla="*/ 0 h 1317444"/>
              <a:gd name="connsiteX8" fmla="*/ 1475634 w 1475634"/>
              <a:gd name="connsiteY8" fmla="*/ 1049769 h 1317444"/>
              <a:gd name="connsiteX9" fmla="*/ 1475634 w 1475634"/>
              <a:gd name="connsiteY9" fmla="*/ 1317444 h 1317444"/>
              <a:gd name="connsiteX0" fmla="*/ 1529758 w 1529758"/>
              <a:gd name="connsiteY0" fmla="*/ 1317444 h 1317444"/>
              <a:gd name="connsiteX1" fmla="*/ 1378023 w 1529758"/>
              <a:gd name="connsiteY1" fmla="*/ 1317444 h 1317444"/>
              <a:gd name="connsiteX2" fmla="*/ 1378023 w 1529758"/>
              <a:gd name="connsiteY2" fmla="*/ 1049769 h 1317444"/>
              <a:gd name="connsiteX3" fmla="*/ 550061 w 1529758"/>
              <a:gd name="connsiteY3" fmla="*/ 162588 h 1317444"/>
              <a:gd name="connsiteX4" fmla="*/ 54124 w 1529758"/>
              <a:gd name="connsiteY4" fmla="*/ 162588 h 1317444"/>
              <a:gd name="connsiteX5" fmla="*/ 0 w 1529758"/>
              <a:gd name="connsiteY5" fmla="*/ 79557 h 1317444"/>
              <a:gd name="connsiteX6" fmla="*/ 54124 w 1529758"/>
              <a:gd name="connsiteY6" fmla="*/ 0 h 1317444"/>
              <a:gd name="connsiteX7" fmla="*/ 550061 w 1529758"/>
              <a:gd name="connsiteY7" fmla="*/ 0 h 1317444"/>
              <a:gd name="connsiteX8" fmla="*/ 1529758 w 1529758"/>
              <a:gd name="connsiteY8" fmla="*/ 1049769 h 1317444"/>
              <a:gd name="connsiteX9" fmla="*/ 1529758 w 1529758"/>
              <a:gd name="connsiteY9" fmla="*/ 1317444 h 131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9758" h="1317444">
                <a:moveTo>
                  <a:pt x="1529758" y="1317444"/>
                </a:moveTo>
                <a:lnTo>
                  <a:pt x="1378023" y="1317444"/>
                </a:lnTo>
                <a:lnTo>
                  <a:pt x="1378023" y="1049769"/>
                </a:lnTo>
                <a:cubicBezTo>
                  <a:pt x="1378023" y="559792"/>
                  <a:pt x="1007332" y="162588"/>
                  <a:pt x="550061" y="162588"/>
                </a:cubicBezTo>
                <a:lnTo>
                  <a:pt x="54124" y="162588"/>
                </a:lnTo>
                <a:lnTo>
                  <a:pt x="0" y="79557"/>
                </a:lnTo>
                <a:lnTo>
                  <a:pt x="54124" y="0"/>
                </a:lnTo>
                <a:lnTo>
                  <a:pt x="550061" y="0"/>
                </a:lnTo>
                <a:cubicBezTo>
                  <a:pt x="1091133" y="0"/>
                  <a:pt x="1529758" y="469998"/>
                  <a:pt x="1529758" y="1049769"/>
                </a:cubicBezTo>
                <a:lnTo>
                  <a:pt x="1529758" y="1317444"/>
                </a:lnTo>
                <a:close/>
              </a:path>
            </a:pathLst>
          </a:custGeom>
          <a:gradFill rotWithShape="1">
            <a:gsLst>
              <a:gs pos="0">
                <a:srgbClr val="30BCCA"/>
              </a:gs>
              <a:gs pos="0">
                <a:srgbClr val="051D33"/>
              </a:gs>
              <a:gs pos="100000">
                <a:srgbClr val="051D33"/>
              </a:gs>
            </a:gsLst>
            <a:lin ang="0" scaled="1"/>
          </a:gradFill>
          <a:ln>
            <a:noFill/>
          </a:ln>
          <a:extLst>
            <a:ext uri="{91240B29-F687-4F45-9708-019B960494DF}">
              <a14:hiddenLine xmlns:a14="http://schemas.microsoft.com/office/drawing/2010/main" w="12700" cap="flat" algn="ctr">
                <a:solidFill>
                  <a:srgbClr val="000000"/>
                </a:solidFill>
                <a:prstDash val="solid"/>
                <a:miter lim="800000"/>
                <a:headEnd type="none" w="med" len="med"/>
                <a:tailEnd type="none" w="med" len="med"/>
              </a14:hiddenLine>
            </a:ext>
          </a:extLst>
        </p:spPr>
        <p:txBody>
          <a:bodyPr anchor="ctr"/>
          <a:lstStyle/>
          <a:p>
            <a:pPr algn="ctr" fontAlgn="auto"/>
            <a:endParaRPr lang="en-CA" dirty="0">
              <a:solidFill>
                <a:schemeClr val="tx2"/>
              </a:solidFill>
              <a:latin typeface="Nunito Sans" pitchFamily="2" charset="77"/>
            </a:endParaRPr>
          </a:p>
        </p:txBody>
      </p:sp>
      <p:pic>
        <p:nvPicPr>
          <p:cNvPr id="70" name="Picture 69">
            <a:extLst>
              <a:ext uri="{FF2B5EF4-FFF2-40B4-BE49-F238E27FC236}">
                <a16:creationId xmlns:a16="http://schemas.microsoft.com/office/drawing/2014/main" id="{E68C2258-6B60-2541-87DE-31EDE7B784D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417263" y="3548490"/>
            <a:ext cx="783556" cy="512589"/>
          </a:xfrm>
          <a:prstGeom prst="rect">
            <a:avLst/>
          </a:prstGeom>
        </p:spPr>
      </p:pic>
      <p:grpSp>
        <p:nvGrpSpPr>
          <p:cNvPr id="71" name="Group 70">
            <a:extLst>
              <a:ext uri="{FF2B5EF4-FFF2-40B4-BE49-F238E27FC236}">
                <a16:creationId xmlns:a16="http://schemas.microsoft.com/office/drawing/2014/main" id="{2B9F7EBA-B3BD-0648-B9E1-A3A08374ED76}"/>
              </a:ext>
            </a:extLst>
          </p:cNvPr>
          <p:cNvGrpSpPr/>
          <p:nvPr/>
        </p:nvGrpSpPr>
        <p:grpSpPr>
          <a:xfrm>
            <a:off x="171557" y="4850941"/>
            <a:ext cx="1915546" cy="462457"/>
            <a:chOff x="3280498" y="5433547"/>
            <a:chExt cx="1915546" cy="462457"/>
          </a:xfrm>
        </p:grpSpPr>
        <p:sp>
          <p:nvSpPr>
            <p:cNvPr id="72" name="Rectangle 71">
              <a:extLst>
                <a:ext uri="{FF2B5EF4-FFF2-40B4-BE49-F238E27FC236}">
                  <a16:creationId xmlns:a16="http://schemas.microsoft.com/office/drawing/2014/main" id="{AA887B36-7055-D944-B4DB-627F4205A8DB}"/>
                </a:ext>
              </a:extLst>
            </p:cNvPr>
            <p:cNvSpPr/>
            <p:nvPr/>
          </p:nvSpPr>
          <p:spPr>
            <a:xfrm>
              <a:off x="3298475" y="5433547"/>
              <a:ext cx="1879592" cy="29161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90000"/>
                </a:lnSpc>
              </a:pPr>
              <a:r>
                <a:rPr lang="fr-CA" sz="1200" dirty="0">
                  <a:ln w="9525" cap="flat" cmpd="sng" algn="ctr">
                    <a:noFill/>
                    <a:prstDash val="solid"/>
                    <a:round/>
                    <a:headEnd type="none" w="med" len="med"/>
                    <a:tailEnd type="none" w="med" len="med"/>
                  </a:ln>
                  <a:solidFill>
                    <a:srgbClr val="051D33"/>
                  </a:solidFill>
                  <a:latin typeface="Nunito Sans ExtraBold" pitchFamily="2" charset="77"/>
                  <a:cs typeface="Arial"/>
                </a:rPr>
                <a:t>Paiement traité</a:t>
              </a:r>
            </a:p>
          </p:txBody>
        </p:sp>
        <p:sp>
          <p:nvSpPr>
            <p:cNvPr id="73" name="Rectangle 72">
              <a:extLst>
                <a:ext uri="{FF2B5EF4-FFF2-40B4-BE49-F238E27FC236}">
                  <a16:creationId xmlns:a16="http://schemas.microsoft.com/office/drawing/2014/main" id="{E5F6BB70-1246-A942-8897-DB7C16544990}"/>
                </a:ext>
              </a:extLst>
            </p:cNvPr>
            <p:cNvSpPr/>
            <p:nvPr/>
          </p:nvSpPr>
          <p:spPr>
            <a:xfrm>
              <a:off x="3280498" y="5642088"/>
              <a:ext cx="1915546" cy="25391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A" sz="105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rPr>
                <a:t>Message sur le billet numéro</a:t>
              </a:r>
            </a:p>
          </p:txBody>
        </p:sp>
      </p:grpSp>
      <p:grpSp>
        <p:nvGrpSpPr>
          <p:cNvPr id="74" name="Gateway">
            <a:extLst>
              <a:ext uri="{FF2B5EF4-FFF2-40B4-BE49-F238E27FC236}">
                <a16:creationId xmlns:a16="http://schemas.microsoft.com/office/drawing/2014/main" id="{3B523D94-CDF9-DF42-84DB-D64ED867FCF5}"/>
              </a:ext>
            </a:extLst>
          </p:cNvPr>
          <p:cNvGrpSpPr/>
          <p:nvPr/>
        </p:nvGrpSpPr>
        <p:grpSpPr>
          <a:xfrm>
            <a:off x="4994815" y="2129324"/>
            <a:ext cx="1794616" cy="1400695"/>
            <a:chOff x="4550036" y="4705708"/>
            <a:chExt cx="1911964" cy="1492281"/>
          </a:xfrm>
        </p:grpSpPr>
        <p:sp>
          <p:nvSpPr>
            <p:cNvPr id="75" name="Rectangle 74">
              <a:extLst>
                <a:ext uri="{FF2B5EF4-FFF2-40B4-BE49-F238E27FC236}">
                  <a16:creationId xmlns:a16="http://schemas.microsoft.com/office/drawing/2014/main" id="{0CE9EAFA-34F6-604E-8354-967E0559AADE}"/>
                </a:ext>
              </a:extLst>
            </p:cNvPr>
            <p:cNvSpPr/>
            <p:nvPr/>
          </p:nvSpPr>
          <p:spPr>
            <a:xfrm>
              <a:off x="4550036" y="5870087"/>
              <a:ext cx="1911964" cy="32790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r>
                <a:rPr lang="fr-CA" sz="1200" dirty="0">
                  <a:ln w="9525" cap="flat" cmpd="sng" algn="ctr">
                    <a:noFill/>
                    <a:prstDash val="solid"/>
                    <a:round/>
                    <a:headEnd type="none" w="med" len="med"/>
                    <a:tailEnd type="none" w="med" len="med"/>
                  </a:ln>
                  <a:solidFill>
                    <a:srgbClr val="051D33"/>
                  </a:solidFill>
                  <a:latin typeface="Nunito Sans ExtraBold" pitchFamily="2" charset="77"/>
                  <a:cs typeface="Arial"/>
                </a:rPr>
                <a:t>Passerelle </a:t>
              </a:r>
              <a:r>
                <a:rPr lang="fr-CA" sz="1200" dirty="0" err="1">
                  <a:ln w="9525" cap="flat" cmpd="sng" algn="ctr">
                    <a:noFill/>
                    <a:prstDash val="solid"/>
                    <a:round/>
                    <a:headEnd type="none" w="med" len="med"/>
                    <a:tailEnd type="none" w="med" len="med"/>
                  </a:ln>
                  <a:solidFill>
                    <a:srgbClr val="051D33"/>
                  </a:solidFill>
                  <a:latin typeface="Nunito Sans ExtraBold" pitchFamily="2" charset="77"/>
                  <a:cs typeface="Arial"/>
                </a:rPr>
                <a:t>Moneris</a:t>
              </a:r>
              <a:endParaRPr lang="fr-CA" sz="1200" dirty="0">
                <a:ln w="9525" cap="flat" cmpd="sng" algn="ctr">
                  <a:noFill/>
                  <a:prstDash val="solid"/>
                  <a:round/>
                  <a:headEnd type="none" w="med" len="med"/>
                  <a:tailEnd type="none" w="med" len="med"/>
                </a:ln>
                <a:solidFill>
                  <a:srgbClr val="051D33"/>
                </a:solidFill>
                <a:latin typeface="Nunito Sans ExtraBold" pitchFamily="2" charset="77"/>
                <a:cs typeface="Arial"/>
              </a:endParaRPr>
            </a:p>
          </p:txBody>
        </p:sp>
        <p:pic>
          <p:nvPicPr>
            <p:cNvPr id="76" name="Picture 75">
              <a:extLst>
                <a:ext uri="{FF2B5EF4-FFF2-40B4-BE49-F238E27FC236}">
                  <a16:creationId xmlns:a16="http://schemas.microsoft.com/office/drawing/2014/main" id="{74E4C4DE-C8A0-D54D-9A96-70F7F8F4D22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032406" y="4705708"/>
              <a:ext cx="947221" cy="1129334"/>
            </a:xfrm>
            <a:prstGeom prst="rect">
              <a:avLst/>
            </a:prstGeom>
          </p:spPr>
        </p:pic>
      </p:grpSp>
      <p:grpSp>
        <p:nvGrpSpPr>
          <p:cNvPr id="77" name="Group 76">
            <a:extLst>
              <a:ext uri="{FF2B5EF4-FFF2-40B4-BE49-F238E27FC236}">
                <a16:creationId xmlns:a16="http://schemas.microsoft.com/office/drawing/2014/main" id="{B7F7EE7A-285B-DA47-9014-0BD5DCA55B1F}"/>
              </a:ext>
            </a:extLst>
          </p:cNvPr>
          <p:cNvGrpSpPr/>
          <p:nvPr/>
        </p:nvGrpSpPr>
        <p:grpSpPr>
          <a:xfrm>
            <a:off x="3013936" y="4412032"/>
            <a:ext cx="1597956" cy="1563715"/>
            <a:chOff x="3719237" y="4693196"/>
            <a:chExt cx="1597956" cy="1563715"/>
          </a:xfrm>
        </p:grpSpPr>
        <p:grpSp>
          <p:nvGrpSpPr>
            <p:cNvPr id="78" name="Group 77">
              <a:extLst>
                <a:ext uri="{FF2B5EF4-FFF2-40B4-BE49-F238E27FC236}">
                  <a16:creationId xmlns:a16="http://schemas.microsoft.com/office/drawing/2014/main" id="{7D18D56C-5688-9343-B69B-BA39C3623AD1}"/>
                </a:ext>
              </a:extLst>
            </p:cNvPr>
            <p:cNvGrpSpPr/>
            <p:nvPr/>
          </p:nvGrpSpPr>
          <p:grpSpPr>
            <a:xfrm>
              <a:off x="3952276" y="4693196"/>
              <a:ext cx="1131879" cy="1131879"/>
              <a:chOff x="5721379" y="3154326"/>
              <a:chExt cx="1344528" cy="1344528"/>
            </a:xfrm>
          </p:grpSpPr>
          <p:sp>
            <p:nvSpPr>
              <p:cNvPr id="80" name="Oval 79">
                <a:extLst>
                  <a:ext uri="{FF2B5EF4-FFF2-40B4-BE49-F238E27FC236}">
                    <a16:creationId xmlns:a16="http://schemas.microsoft.com/office/drawing/2014/main" id="{B1511800-BCC7-344F-B18F-325ABBC9A4AF}"/>
                  </a:ext>
                </a:extLst>
              </p:cNvPr>
              <p:cNvSpPr/>
              <p:nvPr/>
            </p:nvSpPr>
            <p:spPr>
              <a:xfrm>
                <a:off x="5721379" y="3154326"/>
                <a:ext cx="1344528" cy="134452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Nunito Sans" pitchFamily="2" charset="77"/>
                </a:endParaRPr>
              </a:p>
            </p:txBody>
          </p:sp>
          <p:pic>
            <p:nvPicPr>
              <p:cNvPr id="81" name="Graphic 80">
                <a:extLst>
                  <a:ext uri="{FF2B5EF4-FFF2-40B4-BE49-F238E27FC236}">
                    <a16:creationId xmlns:a16="http://schemas.microsoft.com/office/drawing/2014/main" id="{3F71F7F3-05E4-E842-AED2-EE281EE25BF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064238" y="3457298"/>
                <a:ext cx="705417" cy="807893"/>
              </a:xfrm>
              <a:prstGeom prst="rect">
                <a:avLst/>
              </a:prstGeom>
            </p:spPr>
          </p:pic>
        </p:grpSp>
        <p:sp>
          <p:nvSpPr>
            <p:cNvPr id="79" name="Rectangle 78">
              <a:extLst>
                <a:ext uri="{FF2B5EF4-FFF2-40B4-BE49-F238E27FC236}">
                  <a16:creationId xmlns:a16="http://schemas.microsoft.com/office/drawing/2014/main" id="{507FA1AB-4B23-1D47-8897-086A5D2EEAE1}"/>
                </a:ext>
              </a:extLst>
            </p:cNvPr>
            <p:cNvSpPr/>
            <p:nvPr/>
          </p:nvSpPr>
          <p:spPr>
            <a:xfrm>
              <a:off x="3719237" y="5827563"/>
              <a:ext cx="1597956" cy="42934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lnSpc>
                  <a:spcPct val="90000"/>
                </a:lnSpc>
              </a:pPr>
              <a:r>
                <a:rPr lang="fr-CA" sz="1200" dirty="0">
                  <a:ln w="9525" cap="flat" cmpd="sng" algn="ctr">
                    <a:noFill/>
                    <a:prstDash val="solid"/>
                    <a:round/>
                    <a:headEnd type="none" w="med" len="med"/>
                    <a:tailEnd type="none" w="med" len="med"/>
                  </a:ln>
                  <a:solidFill>
                    <a:srgbClr val="051D33"/>
                  </a:solidFill>
                  <a:latin typeface="Nunito Sans ExtraBold" pitchFamily="2" charset="77"/>
                  <a:cs typeface="Arial"/>
                </a:rPr>
                <a:t>Serveur du commerçant</a:t>
              </a:r>
            </a:p>
          </p:txBody>
        </p:sp>
      </p:grpSp>
    </p:spTree>
    <p:extLst>
      <p:ext uri="{BB962C8B-B14F-4D97-AF65-F5344CB8AC3E}">
        <p14:creationId xmlns:p14="http://schemas.microsoft.com/office/powerpoint/2010/main" val="22756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57"/>
                                        </p:tgtEl>
                                      </p:cBhvr>
                                    </p:animEffect>
                                    <p:set>
                                      <p:cBhvr>
                                        <p:cTn id="20" dur="1" fill="hold">
                                          <p:stCondLst>
                                            <p:cond delay="499"/>
                                          </p:stCondLst>
                                        </p:cTn>
                                        <p:tgtEl>
                                          <p:spTgt spid="5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6"/>
                                        </p:tgtEl>
                                      </p:cBhvr>
                                    </p:animEffect>
                                    <p:set>
                                      <p:cBhvr>
                                        <p:cTn id="23" dur="1" fill="hold">
                                          <p:stCondLst>
                                            <p:cond delay="499"/>
                                          </p:stCondLst>
                                        </p:cTn>
                                        <p:tgtEl>
                                          <p:spTgt spid="5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5"/>
                                        </p:tgtEl>
                                      </p:cBhvr>
                                    </p:animEffect>
                                    <p:set>
                                      <p:cBhvr>
                                        <p:cTn id="26" dur="1" fill="hold">
                                          <p:stCondLst>
                                            <p:cond delay="499"/>
                                          </p:stCondLst>
                                        </p:cTn>
                                        <p:tgtEl>
                                          <p:spTgt spid="55"/>
                                        </p:tgtEl>
                                        <p:attrNameLst>
                                          <p:attrName>style.visibility</p:attrName>
                                        </p:attrNameLst>
                                      </p:cBhvr>
                                      <p:to>
                                        <p:strVal val="hidden"/>
                                      </p:to>
                                    </p:se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par>
                                <p:cTn id="31" presetID="63" presetClass="path" presetSubtype="0" accel="50000" decel="50000" fill="hold" nodeType="withEffect">
                                  <p:stCondLst>
                                    <p:cond delay="0"/>
                                  </p:stCondLst>
                                  <p:childTnLst>
                                    <p:animMotion origin="layout" path="M -3.125E-6 -3.7037E-7 L 0.13164 -3.7037E-7 " pathEditMode="relative" rAng="0" ptsTypes="AA">
                                      <p:cBhvr>
                                        <p:cTn id="32" dur="2000" fill="hold"/>
                                        <p:tgtEl>
                                          <p:spTgt spid="58"/>
                                        </p:tgtEl>
                                        <p:attrNameLst>
                                          <p:attrName>ppt_x</p:attrName>
                                          <p:attrName>ppt_y</p:attrName>
                                        </p:attrNameLst>
                                      </p:cBhvr>
                                      <p:rCtr x="6576" y="0"/>
                                    </p:animMotion>
                                  </p:childTnLst>
                                </p:cTn>
                              </p:par>
                            </p:childTnLst>
                          </p:cTn>
                        </p:par>
                        <p:par>
                          <p:cTn id="33" fill="hold">
                            <p:stCondLst>
                              <p:cond delay="3000"/>
                            </p:stCondLst>
                            <p:childTnLst>
                              <p:par>
                                <p:cTn id="34" presetID="10" presetClass="exit" presetSubtype="0" fill="hold" nodeType="afterEffect">
                                  <p:stCondLst>
                                    <p:cond delay="0"/>
                                  </p:stCondLst>
                                  <p:childTnLst>
                                    <p:animEffect transition="out" filter="fade">
                                      <p:cBhvr>
                                        <p:cTn id="35" dur="500"/>
                                        <p:tgtEl>
                                          <p:spTgt spid="58"/>
                                        </p:tgtEl>
                                      </p:cBhvr>
                                    </p:animEffect>
                                    <p:set>
                                      <p:cBhvr>
                                        <p:cTn id="36" dur="1" fill="hold">
                                          <p:stCondLst>
                                            <p:cond delay="499"/>
                                          </p:stCondLst>
                                        </p:cTn>
                                        <p:tgtEl>
                                          <p:spTgt spid="58"/>
                                        </p:tgtEl>
                                        <p:attrNameLst>
                                          <p:attrName>style.visibility</p:attrName>
                                        </p:attrNameLst>
                                      </p:cBhvr>
                                      <p:to>
                                        <p:strVal val="hidden"/>
                                      </p:to>
                                    </p:se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500"/>
                                        <p:tgtEl>
                                          <p:spTgt spid="64"/>
                                        </p:tgtEl>
                                      </p:cBhvr>
                                    </p:animEffect>
                                  </p:childTnLst>
                                </p:cTn>
                              </p:par>
                              <p:par>
                                <p:cTn id="41" presetID="10"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37" presetClass="path" presetSubtype="0" accel="50000" decel="50000" fill="hold" nodeType="withEffect">
                                  <p:stCondLst>
                                    <p:cond delay="0"/>
                                  </p:stCondLst>
                                  <p:childTnLst>
                                    <p:animMotion origin="layout" path="M -0.00026 -0.0007 C -0.00443 0.03402 -0.0099 0.0662 -0.01589 0.08657 C -0.02969 0.12476 -0.02904 0.15902 -0.078 0.17129 C -0.13854 0.17314 -0.23464 0.17592 -0.28854 0.16875 C -0.33034 0.12615 -0.33958 0.09282 -0.33867 -0.0007 " pathEditMode="relative" rAng="0" ptsTypes="AAAAA">
                                      <p:cBhvr>
                                        <p:cTn id="49" dur="2000" fill="hold"/>
                                        <p:tgtEl>
                                          <p:spTgt spid="65"/>
                                        </p:tgtEl>
                                        <p:attrNameLst>
                                          <p:attrName>ppt_x</p:attrName>
                                          <p:attrName>ppt_y</p:attrName>
                                        </p:attrNameLst>
                                      </p:cBhvr>
                                      <p:rCtr x="-16927" y="8704"/>
                                    </p:animMotion>
                                  </p:childTnLst>
                                </p:cTn>
                              </p:par>
                            </p:childTnLst>
                          </p:cTn>
                        </p:par>
                        <p:par>
                          <p:cTn id="50" fill="hold">
                            <p:stCondLst>
                              <p:cond delay="6000"/>
                            </p:stCondLst>
                            <p:childTnLst>
                              <p:par>
                                <p:cTn id="51" presetID="10" presetClass="exit" presetSubtype="0" fill="hold" nodeType="afterEffect">
                                  <p:stCondLst>
                                    <p:cond delay="0"/>
                                  </p:stCondLst>
                                  <p:childTnLst>
                                    <p:animEffect transition="out" filter="fade">
                                      <p:cBhvr>
                                        <p:cTn id="52" dur="500"/>
                                        <p:tgtEl>
                                          <p:spTgt spid="65"/>
                                        </p:tgtEl>
                                      </p:cBhvr>
                                    </p:animEffect>
                                    <p:set>
                                      <p:cBhvr>
                                        <p:cTn id="53" dur="1" fill="hold">
                                          <p:stCondLst>
                                            <p:cond delay="499"/>
                                          </p:stCondLst>
                                        </p:cTn>
                                        <p:tgtEl>
                                          <p:spTgt spid="6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64"/>
                                        </p:tgtEl>
                                      </p:cBhvr>
                                    </p:animEffect>
                                    <p:set>
                                      <p:cBhvr>
                                        <p:cTn id="56" dur="1" fill="hold">
                                          <p:stCondLst>
                                            <p:cond delay="499"/>
                                          </p:stCondLst>
                                        </p:cTn>
                                        <p:tgtEl>
                                          <p:spTgt spid="6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66"/>
                                        </p:tgtEl>
                                      </p:cBhvr>
                                    </p:animEffect>
                                    <p:set>
                                      <p:cBhvr>
                                        <p:cTn id="59" dur="1" fill="hold">
                                          <p:stCondLst>
                                            <p:cond delay="499"/>
                                          </p:stCondLst>
                                        </p:cTn>
                                        <p:tgtEl>
                                          <p:spTgt spid="66"/>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left)">
                                      <p:cBhvr>
                                        <p:cTn id="66" dur="500"/>
                                        <p:tgtEl>
                                          <p:spTgt spid="69"/>
                                        </p:tgtEl>
                                      </p:cBhvr>
                                    </p:animEffect>
                                  </p:childTnLst>
                                </p:cTn>
                              </p:par>
                            </p:childTnLst>
                          </p:cTn>
                        </p:par>
                        <p:par>
                          <p:cTn id="67" fill="hold">
                            <p:stCondLst>
                              <p:cond delay="7000"/>
                            </p:stCondLst>
                            <p:childTnLst>
                              <p:par>
                                <p:cTn id="68" presetID="10" presetClass="entr" presetSubtype="0"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childTnLst>
                          </p:cTn>
                        </p:par>
                        <p:par>
                          <p:cTn id="71" fill="hold">
                            <p:stCondLst>
                              <p:cond delay="7500"/>
                            </p:stCondLst>
                            <p:childTnLst>
                              <p:par>
                                <p:cTn id="72" presetID="37" presetClass="path" presetSubtype="0" accel="50000" decel="50000" fill="hold" nodeType="afterEffect">
                                  <p:stCondLst>
                                    <p:cond delay="0"/>
                                  </p:stCondLst>
                                  <p:childTnLst>
                                    <p:animMotion origin="layout" path="M -0.00013 0.00023 C -0.00052 0.03843 -0.00209 0.06296 0.00807 0.10162 C 0.01432 0.12755 0.03906 0.15949 0.05299 0.16898 C 0.06718 0.17824 0.10234 0.16806 0.11471 0.17153 " pathEditMode="relative" rAng="0" ptsTypes="AAAA">
                                      <p:cBhvr>
                                        <p:cTn id="73" dur="2000" fill="hold"/>
                                        <p:tgtEl>
                                          <p:spTgt spid="70"/>
                                        </p:tgtEl>
                                        <p:attrNameLst>
                                          <p:attrName>ppt_x</p:attrName>
                                          <p:attrName>ppt_y</p:attrName>
                                        </p:attrNameLst>
                                      </p:cBhvr>
                                      <p:rCtr x="5716" y="8634"/>
                                    </p:animMotion>
                                  </p:childTnLst>
                                </p:cTn>
                              </p:par>
                            </p:childTnLst>
                          </p:cTn>
                        </p:par>
                        <p:par>
                          <p:cTn id="74" fill="hold">
                            <p:stCondLst>
                              <p:cond delay="9500"/>
                            </p:stCondLst>
                            <p:childTnLst>
                              <p:par>
                                <p:cTn id="75" presetID="10" presetClass="exit" presetSubtype="0" fill="hold" nodeType="afterEffect">
                                  <p:stCondLst>
                                    <p:cond delay="0"/>
                                  </p:stCondLst>
                                  <p:childTnLst>
                                    <p:animEffect transition="out" filter="fade">
                                      <p:cBhvr>
                                        <p:cTn id="76" dur="500"/>
                                        <p:tgtEl>
                                          <p:spTgt spid="70"/>
                                        </p:tgtEl>
                                      </p:cBhvr>
                                    </p:animEffect>
                                    <p:set>
                                      <p:cBhvr>
                                        <p:cTn id="77"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5" grpId="1" animBg="1"/>
      <p:bldP spid="56" grpId="0" animBg="1"/>
      <p:bldP spid="56" grpId="1" animBg="1"/>
      <p:bldP spid="57" grpId="0"/>
      <p:bldP spid="57" grpId="1"/>
      <p:bldP spid="64" grpId="0" animBg="1"/>
      <p:bldP spid="64" grpId="1"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5A34AF0-61C4-154C-99CE-158166F689AF}"/>
              </a:ext>
            </a:extLst>
          </p:cNvPr>
          <p:cNvSpPr>
            <a:spLocks noChangeArrowheads="1"/>
          </p:cNvSpPr>
          <p:nvPr>
            <p:custDataLst>
              <p:tags r:id="rId1"/>
            </p:custDataLst>
          </p:nvPr>
        </p:nvSpPr>
        <p:spPr bwMode="auto">
          <a:xfrm>
            <a:off x="581311" y="2309019"/>
            <a:ext cx="6469484"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fr-CA" sz="4400" dirty="0" err="1">
                <a:solidFill>
                  <a:srgbClr val="051D33"/>
                </a:solidFill>
                <a:latin typeface="Nunito Sans ExtraBold" pitchFamily="2" charset="77"/>
                <a:ea typeface="Calibri" panose="020F0502020204030204" pitchFamily="34" charset="0"/>
                <a:cs typeface="Calibri" panose="020F0502020204030204" pitchFamily="34" charset="0"/>
              </a:rPr>
              <a:t>Moneris</a:t>
            </a:r>
            <a:r>
              <a:rPr lang="fr-CA" sz="4400" dirty="0">
                <a:solidFill>
                  <a:srgbClr val="051D33"/>
                </a:solidFill>
                <a:latin typeface="Nunito Sans ExtraBold" pitchFamily="2" charset="77"/>
                <a:ea typeface="Calibri" panose="020F0502020204030204" pitchFamily="34" charset="0"/>
                <a:cs typeface="Calibri" panose="020F0502020204030204" pitchFamily="34" charset="0"/>
              </a:rPr>
              <a:t> </a:t>
            </a:r>
            <a:r>
              <a:rPr lang="fr-CA" sz="4400" dirty="0" err="1">
                <a:solidFill>
                  <a:srgbClr val="051D33"/>
                </a:solidFill>
                <a:latin typeface="Nunito Sans ExtraBold" pitchFamily="2" charset="77"/>
                <a:ea typeface="Calibri" panose="020F0502020204030204" pitchFamily="34" charset="0"/>
                <a:cs typeface="Calibri" panose="020F0502020204030204" pitchFamily="34" charset="0"/>
              </a:rPr>
              <a:t>Checkout</a:t>
            </a:r>
            <a:r>
              <a:rPr lang="fr-CA" sz="4400" dirty="0">
                <a:solidFill>
                  <a:srgbClr val="051D33"/>
                </a:solidFill>
                <a:latin typeface="Nunito Sans ExtraBold" pitchFamily="2" charset="77"/>
                <a:ea typeface="Calibri" panose="020F0502020204030204" pitchFamily="34" charset="0"/>
                <a:cs typeface="Calibri" panose="020F0502020204030204" pitchFamily="34" charset="0"/>
              </a:rPr>
              <a:t>  </a:t>
            </a:r>
            <a:r>
              <a:rPr lang="fr-CA" sz="4400" dirty="0">
                <a:solidFill>
                  <a:schemeClr val="bg1"/>
                </a:solidFill>
                <a:latin typeface="Barlow Light" pitchFamily="2" charset="0"/>
                <a:ea typeface="Calibri" panose="020F0502020204030204" pitchFamily="34" charset="0"/>
                <a:cs typeface="Calibri" panose="020F0502020204030204" pitchFamily="34" charset="0"/>
              </a:rPr>
              <a:t>//</a:t>
            </a:r>
            <a:r>
              <a:rPr lang="fr-CA" sz="4400" dirty="0">
                <a:solidFill>
                  <a:srgbClr val="051D33"/>
                </a:solidFill>
                <a:latin typeface="Barlow Light" pitchFamily="2" charset="0"/>
                <a:cs typeface="Arial" panose="020B0604020202020204" pitchFamily="34" charset="0"/>
              </a:rPr>
              <a:t> </a:t>
            </a:r>
          </a:p>
          <a:p>
            <a:pPr>
              <a:lnSpc>
                <a:spcPct val="90000"/>
              </a:lnSpc>
            </a:pPr>
            <a:r>
              <a:rPr lang="fr-CA" sz="4400" dirty="0">
                <a:solidFill>
                  <a:srgbClr val="051D33"/>
                </a:solidFill>
                <a:latin typeface="Barlow Light" pitchFamily="2" charset="0"/>
                <a:cs typeface="Arial" panose="020B0604020202020204" pitchFamily="34" charset="0"/>
              </a:rPr>
              <a:t>Vue et fonctions du commerçant</a:t>
            </a:r>
          </a:p>
        </p:txBody>
      </p:sp>
      <p:sp>
        <p:nvSpPr>
          <p:cNvPr id="6" name="Text Placeholder 4">
            <a:extLst>
              <a:ext uri="{FF2B5EF4-FFF2-40B4-BE49-F238E27FC236}">
                <a16:creationId xmlns:a16="http://schemas.microsoft.com/office/drawing/2014/main" id="{CE560610-4B5E-9F4B-B5F1-1B390A53ED52}"/>
              </a:ext>
            </a:extLst>
          </p:cNvPr>
          <p:cNvSpPr>
            <a:spLocks noChangeArrowheads="1"/>
          </p:cNvSpPr>
          <p:nvPr>
            <p:custDataLst>
              <p:tags r:id="rId2"/>
            </p:custDataLst>
          </p:nvPr>
        </p:nvSpPr>
        <p:spPr bwMode="auto">
          <a:xfrm>
            <a:off x="1571625" y="2201863"/>
            <a:ext cx="41402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none" anchor="ctr">
            <a:spAutoFit/>
          </a:bodyPr>
          <a:lstStyle>
            <a:lvl1pPr marL="285750" indent="-285750">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6pPr>
            <a:lvl7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7pPr>
            <a:lvl8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8pPr>
            <a:lvl9pPr fontAlgn="base">
              <a:spcBef>
                <a:spcPct val="0"/>
              </a:spcBef>
              <a:spcAft>
                <a:spcPct val="0"/>
              </a:spcAft>
              <a:defRPr>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9pPr>
          </a:lstStyle>
          <a:p>
            <a:pPr>
              <a:lnSpc>
                <a:spcPct val="90000"/>
              </a:lnSpc>
              <a:spcBef>
                <a:spcPts val="1000"/>
              </a:spcBef>
              <a:buClr>
                <a:schemeClr val="tx2"/>
              </a:buClr>
              <a:buSzPct val="100000"/>
              <a:buFont typeface="Arial" panose="020B0604020202020204" pitchFamily="34" charset="0"/>
              <a:buNone/>
            </a:pPr>
            <a:endParaRPr/>
          </a:p>
        </p:txBody>
      </p:sp>
      <p:pic>
        <p:nvPicPr>
          <p:cNvPr id="7" name="Picture 9">
            <a:extLst>
              <a:ext uri="{FF2B5EF4-FFF2-40B4-BE49-F238E27FC236}">
                <a16:creationId xmlns:a16="http://schemas.microsoft.com/office/drawing/2014/main" id="{16460532-7C93-2446-A979-BE3CBBCCE427}"/>
              </a:ext>
            </a:extLst>
          </p:cNvPr>
          <p:cNvPicPr>
            <a:picLocks noChangeAspect="1" noChangeArrowheads="1"/>
          </p:cNvPicPr>
          <p:nvPr>
            <p:custDataLst>
              <p:tags r:id="rId3"/>
            </p:custDataLst>
          </p:nvPr>
        </p:nvPicPr>
        <p:blipFill>
          <a:blip r:embed="rId5"/>
          <a:srcRect/>
          <a:stretch/>
        </p:blipFill>
        <p:spPr bwMode="auto">
          <a:xfrm>
            <a:off x="3596923" y="136525"/>
            <a:ext cx="8591360" cy="67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81740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591BB2-1649-7847-A18C-3C3AA839811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775034" y="618561"/>
            <a:ext cx="8109798" cy="5230436"/>
          </a:xfrm>
          <a:prstGeom prst="rect">
            <a:avLst/>
          </a:prstGeom>
        </p:spPr>
      </p:pic>
      <p:sp>
        <p:nvSpPr>
          <p:cNvPr id="10" name="Freeform 9">
            <a:extLst>
              <a:ext uri="{FF2B5EF4-FFF2-40B4-BE49-F238E27FC236}">
                <a16:creationId xmlns:a16="http://schemas.microsoft.com/office/drawing/2014/main" id="{2976CC00-A2FC-984A-BE5C-463DDF5C5D92}"/>
              </a:ext>
            </a:extLst>
          </p:cNvPr>
          <p:cNvSpPr/>
          <p:nvPr/>
        </p:nvSpPr>
        <p:spPr>
          <a:xfrm>
            <a:off x="3775034" y="618562"/>
            <a:ext cx="8109799" cy="5083994"/>
          </a:xfrm>
          <a:custGeom>
            <a:avLst/>
            <a:gdLst>
              <a:gd name="connsiteX0" fmla="*/ 1101766 w 8109799"/>
              <a:gd name="connsiteY0" fmla="*/ 55776 h 5083994"/>
              <a:gd name="connsiteX1" fmla="*/ 1101766 w 8109799"/>
              <a:gd name="connsiteY1" fmla="*/ 320222 h 5083994"/>
              <a:gd name="connsiteX2" fmla="*/ 2162470 w 8109799"/>
              <a:gd name="connsiteY2" fmla="*/ 320222 h 5083994"/>
              <a:gd name="connsiteX3" fmla="*/ 2162470 w 8109799"/>
              <a:gd name="connsiteY3" fmla="*/ 55776 h 5083994"/>
              <a:gd name="connsiteX4" fmla="*/ 0 w 8109799"/>
              <a:gd name="connsiteY4" fmla="*/ 0 h 5083994"/>
              <a:gd name="connsiteX5" fmla="*/ 8109799 w 8109799"/>
              <a:gd name="connsiteY5" fmla="*/ 0 h 5083994"/>
              <a:gd name="connsiteX6" fmla="*/ 8109799 w 8109799"/>
              <a:gd name="connsiteY6" fmla="*/ 5083994 h 5083994"/>
              <a:gd name="connsiteX7" fmla="*/ 0 w 8109799"/>
              <a:gd name="connsiteY7" fmla="*/ 5083994 h 50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9799" h="5083994">
                <a:moveTo>
                  <a:pt x="1101766" y="55776"/>
                </a:moveTo>
                <a:lnTo>
                  <a:pt x="1101766" y="320222"/>
                </a:lnTo>
                <a:lnTo>
                  <a:pt x="2162470" y="320222"/>
                </a:lnTo>
                <a:lnTo>
                  <a:pt x="2162470" y="55776"/>
                </a:lnTo>
                <a:close/>
                <a:moveTo>
                  <a:pt x="0" y="0"/>
                </a:moveTo>
                <a:lnTo>
                  <a:pt x="8109799" y="0"/>
                </a:lnTo>
                <a:lnTo>
                  <a:pt x="8109799" y="5083994"/>
                </a:lnTo>
                <a:lnTo>
                  <a:pt x="0" y="5083994"/>
                </a:lnTo>
                <a:close/>
              </a:path>
            </a:pathLst>
          </a:custGeom>
          <a:solidFill>
            <a:srgbClr val="000000">
              <a:alpha val="49516"/>
            </a:srgbClr>
          </a:solidFill>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7E53AA0F-346F-5745-AB94-7367D302678D}"/>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3DA88CA2-4EAF-6349-A85A-140F6E1BCC9D}"/>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A36AAF0D-0DFA-9443-B323-9372B7411043}"/>
              </a:ext>
            </a:extLst>
          </p:cNvPr>
          <p:cNvSpPr/>
          <p:nvPr>
            <p:custDataLst>
              <p:tags r:id="rId1"/>
            </p:custDataLst>
          </p:nvPr>
        </p:nvSpPr>
        <p:spPr bwMode="auto">
          <a:xfrm>
            <a:off x="0" y="908050"/>
            <a:ext cx="300038" cy="1335190"/>
          </a:xfrm>
          <a:prstGeom prst="rect">
            <a:avLst/>
          </a:prstGeom>
          <a:solidFill>
            <a:schemeClr val="tx2"/>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2" name="Slide Number Placeholder 1">
            <a:extLst>
              <a:ext uri="{FF2B5EF4-FFF2-40B4-BE49-F238E27FC236}">
                <a16:creationId xmlns:a16="http://schemas.microsoft.com/office/drawing/2014/main" id="{EA002B97-C0CE-F547-A7C0-24274C948291}"/>
              </a:ext>
            </a:extLst>
          </p:cNvPr>
          <p:cNvSpPr>
            <a:spLocks noGrp="1"/>
          </p:cNvSpPr>
          <p:nvPr>
            <p:ph type="sldNum" sz="quarter" idx="10"/>
          </p:nvPr>
        </p:nvSpPr>
        <p:spPr/>
        <p:txBody>
          <a:bodyPr/>
          <a:lstStyle/>
          <a:p>
            <a:fld id="{6908DF14-A3FE-5F44-914B-8914F20321E2}" type="slidenum">
              <a:rPr lang="en-US" smtClean="0"/>
              <a:pPr/>
              <a:t>4</a:t>
            </a:fld>
            <a:endParaRPr lang="en-US" dirty="0"/>
          </a:p>
        </p:txBody>
      </p:sp>
      <p:sp>
        <p:nvSpPr>
          <p:cNvPr id="12" name="TextBox 11">
            <a:extLst>
              <a:ext uri="{FF2B5EF4-FFF2-40B4-BE49-F238E27FC236}">
                <a16:creationId xmlns:a16="http://schemas.microsoft.com/office/drawing/2014/main" id="{7C4C45D3-95A9-8A4D-9609-18A81C656698}"/>
              </a:ext>
            </a:extLst>
          </p:cNvPr>
          <p:cNvSpPr txBox="1"/>
          <p:nvPr/>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
        <p:nvSpPr>
          <p:cNvPr id="21" name="TextBox 16">
            <a:extLst>
              <a:ext uri="{FF2B5EF4-FFF2-40B4-BE49-F238E27FC236}">
                <a16:creationId xmlns:a16="http://schemas.microsoft.com/office/drawing/2014/main" id="{05F4A506-C517-5845-8E0F-F96CE22C7E94}"/>
              </a:ext>
            </a:extLst>
          </p:cNvPr>
          <p:cNvSpPr>
            <a:spLocks noChangeArrowheads="1"/>
          </p:cNvSpPr>
          <p:nvPr>
            <p:custDataLst>
              <p:tags r:id="rId2"/>
            </p:custDataLst>
          </p:nvPr>
        </p:nvSpPr>
        <p:spPr bwMode="auto">
          <a:xfrm>
            <a:off x="412670" y="759682"/>
            <a:ext cx="256081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square">
            <a:spAutoFit/>
          </a:bodyPr>
          <a:lstStyle/>
          <a:p>
            <a:r>
              <a:rPr lang="fr-CA" sz="2400" dirty="0">
                <a:solidFill>
                  <a:srgbClr val="051D33"/>
                </a:solidFill>
                <a:latin typeface="Barlow Light" pitchFamily="2" charset="0"/>
              </a:rPr>
              <a:t>Activez </a:t>
            </a:r>
            <a:r>
              <a:rPr lang="fr-CA" sz="2400" dirty="0" err="1">
                <a:solidFill>
                  <a:srgbClr val="051D33"/>
                </a:solidFill>
                <a:latin typeface="Barlow Light" pitchFamily="2" charset="0"/>
              </a:rPr>
              <a:t>Moneris</a:t>
            </a:r>
            <a:r>
              <a:rPr lang="fr-CA" sz="2400" dirty="0">
                <a:solidFill>
                  <a:srgbClr val="051D33"/>
                </a:solidFill>
                <a:latin typeface="Barlow Light" pitchFamily="2" charset="0"/>
              </a:rPr>
              <a:t> </a:t>
            </a:r>
            <a:r>
              <a:rPr lang="fr-CA" sz="2400" dirty="0" err="1">
                <a:solidFill>
                  <a:srgbClr val="051D33"/>
                </a:solidFill>
                <a:latin typeface="Barlow Light" pitchFamily="2" charset="0"/>
              </a:rPr>
              <a:t>Checkout</a:t>
            </a:r>
            <a:r>
              <a:rPr lang="fr-CA" sz="2400" dirty="0">
                <a:solidFill>
                  <a:srgbClr val="051D33"/>
                </a:solidFill>
                <a:latin typeface="Barlow Light" pitchFamily="2" charset="0"/>
              </a:rPr>
              <a:t> par l’entremise du centre de ressources pour commerçants.</a:t>
            </a:r>
          </a:p>
        </p:txBody>
      </p:sp>
      <p:sp>
        <p:nvSpPr>
          <p:cNvPr id="22" name="TextBox 19">
            <a:extLst>
              <a:ext uri="{FF2B5EF4-FFF2-40B4-BE49-F238E27FC236}">
                <a16:creationId xmlns:a16="http://schemas.microsoft.com/office/drawing/2014/main" id="{8293750D-8D09-9244-940C-8E21BA7E84CB}"/>
              </a:ext>
            </a:extLst>
          </p:cNvPr>
          <p:cNvSpPr>
            <a:spLocks noChangeArrowheads="1"/>
          </p:cNvSpPr>
          <p:nvPr>
            <p:custDataLst>
              <p:tags r:id="rId3"/>
            </p:custDataLst>
          </p:nvPr>
        </p:nvSpPr>
        <p:spPr bwMode="auto">
          <a:xfrm>
            <a:off x="412670" y="3160559"/>
            <a:ext cx="27453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square">
            <a:spAutoFit/>
          </a:bodyPr>
          <a:lstStyle/>
          <a:p>
            <a:r>
              <a:rPr lang="fr-CA" sz="2400" dirty="0">
                <a:solidFill>
                  <a:srgbClr val="051D33"/>
                </a:solidFill>
                <a:latin typeface="Barlow Light" pitchFamily="2" charset="0"/>
              </a:rPr>
              <a:t>Configurez vos paramètres pour voir l’écran client en temps réel.</a:t>
            </a:r>
          </a:p>
        </p:txBody>
      </p:sp>
      <p:pic>
        <p:nvPicPr>
          <p:cNvPr id="11" name="Picture 10">
            <a:extLst>
              <a:ext uri="{FF2B5EF4-FFF2-40B4-BE49-F238E27FC236}">
                <a16:creationId xmlns:a16="http://schemas.microsoft.com/office/drawing/2014/main" id="{71A965E6-3535-3F43-975F-F8D02D6F9C1E}"/>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6990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394A4F-9654-DD42-8C6B-C6F2D6565CA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775034" y="618561"/>
            <a:ext cx="8109798" cy="5230436"/>
          </a:xfrm>
          <a:prstGeom prst="rect">
            <a:avLst/>
          </a:prstGeom>
        </p:spPr>
      </p:pic>
      <p:sp>
        <p:nvSpPr>
          <p:cNvPr id="15" name="Freeform 14">
            <a:extLst>
              <a:ext uri="{FF2B5EF4-FFF2-40B4-BE49-F238E27FC236}">
                <a16:creationId xmlns:a16="http://schemas.microsoft.com/office/drawing/2014/main" id="{A8B69E18-EB23-BB46-AED2-726C9AD1DB87}"/>
              </a:ext>
            </a:extLst>
          </p:cNvPr>
          <p:cNvSpPr/>
          <p:nvPr/>
        </p:nvSpPr>
        <p:spPr>
          <a:xfrm>
            <a:off x="3775034" y="611939"/>
            <a:ext cx="8109799" cy="5826673"/>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35952 w 8109799"/>
              <a:gd name="connsiteY5" fmla="*/ 1964382 h 5083994"/>
              <a:gd name="connsiteX6" fmla="*/ 1635952 w 8109799"/>
              <a:gd name="connsiteY6" fmla="*/ 4131239 h 5083994"/>
              <a:gd name="connsiteX7" fmla="*/ 3332776 w 8109799"/>
              <a:gd name="connsiteY7" fmla="*/ 4131239 h 5083994"/>
              <a:gd name="connsiteX8" fmla="*/ 3332776 w 8109799"/>
              <a:gd name="connsiteY8" fmla="*/ 1964382 h 5083994"/>
              <a:gd name="connsiteX9" fmla="*/ 1635952 w 8109799"/>
              <a:gd name="connsiteY9" fmla="*/ 1964382 h 5083994"/>
              <a:gd name="connsiteX0" fmla="*/ 0 w 8109799"/>
              <a:gd name="connsiteY0" fmla="*/ 592244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592244 h 5083994"/>
              <a:gd name="connsiteX5" fmla="*/ 1635952 w 8109799"/>
              <a:gd name="connsiteY5" fmla="*/ 1964382 h 5083994"/>
              <a:gd name="connsiteX6" fmla="*/ 1635952 w 8109799"/>
              <a:gd name="connsiteY6" fmla="*/ 4131239 h 5083994"/>
              <a:gd name="connsiteX7" fmla="*/ 3332776 w 8109799"/>
              <a:gd name="connsiteY7" fmla="*/ 4131239 h 5083994"/>
              <a:gd name="connsiteX8" fmla="*/ 3332776 w 8109799"/>
              <a:gd name="connsiteY8" fmla="*/ 1964382 h 5083994"/>
              <a:gd name="connsiteX9" fmla="*/ 1635952 w 8109799"/>
              <a:gd name="connsiteY9" fmla="*/ 1964382 h 5083994"/>
              <a:gd name="connsiteX0" fmla="*/ 0 w 8109799"/>
              <a:gd name="connsiteY0" fmla="*/ 10391 h 4502141"/>
              <a:gd name="connsiteX1" fmla="*/ 8109799 w 8109799"/>
              <a:gd name="connsiteY1" fmla="*/ 0 h 4502141"/>
              <a:gd name="connsiteX2" fmla="*/ 8109799 w 8109799"/>
              <a:gd name="connsiteY2" fmla="*/ 4502141 h 4502141"/>
              <a:gd name="connsiteX3" fmla="*/ 0 w 8109799"/>
              <a:gd name="connsiteY3" fmla="*/ 4502141 h 4502141"/>
              <a:gd name="connsiteX4" fmla="*/ 0 w 8109799"/>
              <a:gd name="connsiteY4" fmla="*/ 10391 h 4502141"/>
              <a:gd name="connsiteX5" fmla="*/ 1635952 w 8109799"/>
              <a:gd name="connsiteY5" fmla="*/ 1382529 h 4502141"/>
              <a:gd name="connsiteX6" fmla="*/ 1635952 w 8109799"/>
              <a:gd name="connsiteY6" fmla="*/ 3549386 h 4502141"/>
              <a:gd name="connsiteX7" fmla="*/ 3332776 w 8109799"/>
              <a:gd name="connsiteY7" fmla="*/ 3549386 h 4502141"/>
              <a:gd name="connsiteX8" fmla="*/ 3332776 w 8109799"/>
              <a:gd name="connsiteY8" fmla="*/ 1382529 h 4502141"/>
              <a:gd name="connsiteX9" fmla="*/ 1635952 w 8109799"/>
              <a:gd name="connsiteY9" fmla="*/ 1382529 h 450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4502141">
                <a:moveTo>
                  <a:pt x="0" y="10391"/>
                </a:moveTo>
                <a:lnTo>
                  <a:pt x="8109799" y="0"/>
                </a:lnTo>
                <a:lnTo>
                  <a:pt x="8109799" y="4502141"/>
                </a:lnTo>
                <a:lnTo>
                  <a:pt x="0" y="4502141"/>
                </a:lnTo>
                <a:lnTo>
                  <a:pt x="0" y="10391"/>
                </a:lnTo>
                <a:close/>
                <a:moveTo>
                  <a:pt x="1635952" y="1382529"/>
                </a:moveTo>
                <a:lnTo>
                  <a:pt x="1635952" y="3549386"/>
                </a:lnTo>
                <a:lnTo>
                  <a:pt x="3332776" y="3549386"/>
                </a:lnTo>
                <a:lnTo>
                  <a:pt x="3332776" y="1382529"/>
                </a:lnTo>
                <a:lnTo>
                  <a:pt x="1635952" y="1382529"/>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3DA88CA2-4EAF-6349-A85A-140F6E1BCC9D}"/>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A002B97-C0CE-F547-A7C0-24274C948291}"/>
              </a:ext>
            </a:extLst>
          </p:cNvPr>
          <p:cNvSpPr>
            <a:spLocks noGrp="1"/>
          </p:cNvSpPr>
          <p:nvPr>
            <p:ph type="sldNum" sz="quarter" idx="10"/>
          </p:nvPr>
        </p:nvSpPr>
        <p:spPr/>
        <p:txBody>
          <a:bodyPr/>
          <a:lstStyle/>
          <a:p>
            <a:fld id="{6908DF14-A3FE-5F44-914B-8914F20321E2}" type="slidenum">
              <a:rPr lang="en-US" smtClean="0"/>
              <a:pPr/>
              <a:t>5</a:t>
            </a:fld>
            <a:endParaRPr lang="en-US" dirty="0"/>
          </a:p>
        </p:txBody>
      </p:sp>
      <p:sp>
        <p:nvSpPr>
          <p:cNvPr id="12" name="TextBox 11">
            <a:extLst>
              <a:ext uri="{FF2B5EF4-FFF2-40B4-BE49-F238E27FC236}">
                <a16:creationId xmlns:a16="http://schemas.microsoft.com/office/drawing/2014/main" id="{7C4C45D3-95A9-8A4D-9609-18A81C656698}"/>
              </a:ext>
            </a:extLst>
          </p:cNvPr>
          <p:cNvSpPr txBox="1"/>
          <p:nvPr/>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sp>
        <p:nvSpPr>
          <p:cNvPr id="13" name="Rectangle 12">
            <a:extLst>
              <a:ext uri="{FF2B5EF4-FFF2-40B4-BE49-F238E27FC236}">
                <a16:creationId xmlns:a16="http://schemas.microsoft.com/office/drawing/2014/main" id="{AAB644C5-0E44-F445-9172-87D6CAE0F852}"/>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29">
            <a:extLst>
              <a:ext uri="{FF2B5EF4-FFF2-40B4-BE49-F238E27FC236}">
                <a16:creationId xmlns:a16="http://schemas.microsoft.com/office/drawing/2014/main" id="{FE5D7E33-678F-724D-B9F9-228135799B8D}"/>
              </a:ext>
            </a:extLst>
          </p:cNvPr>
          <p:cNvSpPr>
            <a:spLocks noChangeArrowheads="1"/>
          </p:cNvSpPr>
          <p:nvPr>
            <p:custDataLst>
              <p:tags r:id="rId1"/>
            </p:custDataLst>
          </p:nvPr>
        </p:nvSpPr>
        <p:spPr bwMode="auto">
          <a:xfrm>
            <a:off x="412750" y="908050"/>
            <a:ext cx="25130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spAutoFit/>
          </a:bodyPr>
          <a:lstStyle/>
          <a:p>
            <a:r>
              <a:rPr lang="fr-CA" sz="2400" dirty="0">
                <a:solidFill>
                  <a:srgbClr val="051D33"/>
                </a:solidFill>
                <a:latin typeface="Barlow Light" pitchFamily="2" charset="0"/>
              </a:rPr>
              <a:t>Utilisez tous</a:t>
            </a:r>
            <a:br>
              <a:rPr lang="fr-CA" sz="2400" dirty="0">
                <a:solidFill>
                  <a:srgbClr val="051D33"/>
                </a:solidFill>
                <a:latin typeface="Barlow Light" pitchFamily="2" charset="0"/>
              </a:rPr>
            </a:br>
            <a:r>
              <a:rPr lang="fr-CA" sz="2400" dirty="0">
                <a:solidFill>
                  <a:srgbClr val="051D33"/>
                </a:solidFill>
                <a:latin typeface="Barlow Light" pitchFamily="2" charset="0"/>
              </a:rPr>
              <a:t> les formulaires </a:t>
            </a:r>
            <a:r>
              <a:rPr lang="fr-CA" sz="2400" dirty="0" err="1">
                <a:solidFill>
                  <a:srgbClr val="051D33"/>
                </a:solidFill>
                <a:latin typeface="Barlow Light" pitchFamily="2" charset="0"/>
              </a:rPr>
              <a:t>Checkout</a:t>
            </a:r>
            <a:r>
              <a:rPr lang="fr-CA" sz="2400" dirty="0">
                <a:solidFill>
                  <a:srgbClr val="051D33"/>
                </a:solidFill>
                <a:latin typeface="Barlow Light" pitchFamily="2" charset="0"/>
              </a:rPr>
              <a:t> complets ou simplement le formulaire de paiement.</a:t>
            </a:r>
          </a:p>
        </p:txBody>
      </p:sp>
      <p:sp>
        <p:nvSpPr>
          <p:cNvPr id="17" name="Rectangle 16">
            <a:extLst>
              <a:ext uri="{FF2B5EF4-FFF2-40B4-BE49-F238E27FC236}">
                <a16:creationId xmlns:a16="http://schemas.microsoft.com/office/drawing/2014/main" id="{E68435FF-738A-814F-886D-C8763129580C}"/>
              </a:ext>
            </a:extLst>
          </p:cNvPr>
          <p:cNvSpPr/>
          <p:nvPr>
            <p:custDataLst>
              <p:tags r:id="rId2"/>
            </p:custDataLst>
          </p:nvPr>
        </p:nvSpPr>
        <p:spPr bwMode="auto">
          <a:xfrm>
            <a:off x="0" y="908050"/>
            <a:ext cx="300038" cy="1200800"/>
          </a:xfrm>
          <a:prstGeom prst="rect">
            <a:avLst/>
          </a:prstGeom>
          <a:solidFill>
            <a:schemeClr val="bg2"/>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pic>
        <p:nvPicPr>
          <p:cNvPr id="18" name="Picture 17">
            <a:extLst>
              <a:ext uri="{FF2B5EF4-FFF2-40B4-BE49-F238E27FC236}">
                <a16:creationId xmlns:a16="http://schemas.microsoft.com/office/drawing/2014/main" id="{935FF750-C3A9-B345-80DE-325D1F04293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33614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28F15-A814-EB4F-95D5-D28CC0F2A3D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5034" y="618562"/>
            <a:ext cx="8109799" cy="8468287"/>
          </a:xfrm>
          <a:prstGeom prst="rect">
            <a:avLst/>
          </a:prstGeom>
        </p:spPr>
      </p:pic>
      <p:sp>
        <p:nvSpPr>
          <p:cNvPr id="19" name="Rectangle 18">
            <a:extLst>
              <a:ext uri="{FF2B5EF4-FFF2-40B4-BE49-F238E27FC236}">
                <a16:creationId xmlns:a16="http://schemas.microsoft.com/office/drawing/2014/main" id="{BDF5D6EB-9B43-D343-9528-C0AC3171293F}"/>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12588211-4E5F-9B44-897F-BCBFEC11B183}"/>
              </a:ext>
            </a:extLst>
          </p:cNvPr>
          <p:cNvSpPr txBox="1"/>
          <p:nvPr>
            <p:custDataLst>
              <p:tags r:id="rId1"/>
            </p:custDataLst>
          </p:nvPr>
        </p:nvSpPr>
        <p:spPr>
          <a:xfrm>
            <a:off x="415925" y="925513"/>
            <a:ext cx="2517775" cy="3569182"/>
          </a:xfrm>
          <a:prstGeom prst="rect">
            <a:avLst/>
          </a:prstGeom>
          <a:noFill/>
          <a:ln w="9525" cap="flat" cmpd="sng" algn="ctr">
            <a:noFill/>
            <a:prstDash val="solid"/>
            <a:round/>
            <a:headEnd type="none" w="med" len="med"/>
            <a:tailEnd type="none" w="med" len="med"/>
          </a:ln>
        </p:spPr>
        <p:txBody>
          <a:bodyPr>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1</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Récapitulatif de la commande (panier)</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Choisissez si vous souhaitez ou non afficher une image pour le produit dans le panier.</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Les éléments obligatoires sont verrouillés.</a:t>
            </a:r>
          </a:p>
        </p:txBody>
      </p:sp>
      <p:sp>
        <p:nvSpPr>
          <p:cNvPr id="21" name="Rectangle 20">
            <a:extLst>
              <a:ext uri="{FF2B5EF4-FFF2-40B4-BE49-F238E27FC236}">
                <a16:creationId xmlns:a16="http://schemas.microsoft.com/office/drawing/2014/main" id="{B624017A-58F8-7747-9378-1FAAADDFBE7E}"/>
              </a:ext>
            </a:extLst>
          </p:cNvPr>
          <p:cNvSpPr/>
          <p:nvPr>
            <p:custDataLst>
              <p:tags r:id="rId2"/>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22" name="Freeform 21">
            <a:extLst>
              <a:ext uri="{FF2B5EF4-FFF2-40B4-BE49-F238E27FC236}">
                <a16:creationId xmlns:a16="http://schemas.microsoft.com/office/drawing/2014/main" id="{5637B69E-EAA8-F540-AA29-789C1A2A8D92}"/>
              </a:ext>
            </a:extLst>
          </p:cNvPr>
          <p:cNvSpPr/>
          <p:nvPr/>
        </p:nvSpPr>
        <p:spPr>
          <a:xfrm>
            <a:off x="3775034" y="591666"/>
            <a:ext cx="8109799" cy="5366959"/>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36003 w 8109799"/>
              <a:gd name="connsiteY5" fmla="*/ 1164236 h 5083994"/>
              <a:gd name="connsiteX6" fmla="*/ 1636003 w 8109799"/>
              <a:gd name="connsiteY6" fmla="*/ 2773863 h 5083994"/>
              <a:gd name="connsiteX7" fmla="*/ 3334175 w 8109799"/>
              <a:gd name="connsiteY7" fmla="*/ 2773863 h 5083994"/>
              <a:gd name="connsiteX8" fmla="*/ 3334175 w 8109799"/>
              <a:gd name="connsiteY8" fmla="*/ 1164236 h 5083994"/>
              <a:gd name="connsiteX9" fmla="*/ 1636003 w 8109799"/>
              <a:gd name="connsiteY9" fmla="*/ 1164236 h 50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083994">
                <a:moveTo>
                  <a:pt x="0" y="0"/>
                </a:moveTo>
                <a:lnTo>
                  <a:pt x="8109799" y="0"/>
                </a:lnTo>
                <a:lnTo>
                  <a:pt x="8109799" y="5083994"/>
                </a:lnTo>
                <a:lnTo>
                  <a:pt x="0" y="5083994"/>
                </a:lnTo>
                <a:lnTo>
                  <a:pt x="0" y="0"/>
                </a:lnTo>
                <a:close/>
                <a:moveTo>
                  <a:pt x="1636003" y="1164236"/>
                </a:moveTo>
                <a:lnTo>
                  <a:pt x="1636003" y="2773863"/>
                </a:lnTo>
                <a:lnTo>
                  <a:pt x="3334175" y="2773863"/>
                </a:lnTo>
                <a:lnTo>
                  <a:pt x="3334175" y="1164236"/>
                </a:lnTo>
                <a:lnTo>
                  <a:pt x="1636003" y="1164236"/>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E062BAAE-045B-5A42-85D3-3D43379B0E21}"/>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A002B97-C0CE-F547-A7C0-24274C948291}"/>
              </a:ext>
            </a:extLst>
          </p:cNvPr>
          <p:cNvSpPr>
            <a:spLocks noGrp="1"/>
          </p:cNvSpPr>
          <p:nvPr>
            <p:ph type="sldNum" sz="quarter" idx="10"/>
          </p:nvPr>
        </p:nvSpPr>
        <p:spPr/>
        <p:txBody>
          <a:bodyPr/>
          <a:lstStyle/>
          <a:p>
            <a:fld id="{6908DF14-A3FE-5F44-914B-8914F20321E2}" type="slidenum">
              <a:rPr lang="en-US" smtClean="0"/>
              <a:pPr/>
              <a:t>6</a:t>
            </a:fld>
            <a:endParaRPr lang="en-US" dirty="0"/>
          </a:p>
        </p:txBody>
      </p:sp>
      <p:sp>
        <p:nvSpPr>
          <p:cNvPr id="12" name="TextBox 11">
            <a:extLst>
              <a:ext uri="{FF2B5EF4-FFF2-40B4-BE49-F238E27FC236}">
                <a16:creationId xmlns:a16="http://schemas.microsoft.com/office/drawing/2014/main" id="{7C4C45D3-95A9-8A4D-9609-18A81C656698}"/>
              </a:ext>
            </a:extLst>
          </p:cNvPr>
          <p:cNvSpPr txBox="1"/>
          <p:nvPr/>
        </p:nvSpPr>
        <p:spPr>
          <a:xfrm>
            <a:off x="7465340" y="6467559"/>
            <a:ext cx="3837905" cy="253916"/>
          </a:xfrm>
          <a:prstGeom prst="rect">
            <a:avLst/>
          </a:prstGeom>
          <a:noFill/>
        </p:spPr>
        <p:txBody>
          <a:bodyPr wrap="square" rtlCol="0" anchor="ctr">
            <a:spAutoFit/>
          </a:bodyPr>
          <a:lstStyle/>
          <a:p>
            <a:pPr algn="r"/>
            <a:r>
              <a:rPr lang="fr-FR" sz="1000" b="0" i="0" dirty="0">
                <a:solidFill>
                  <a:schemeClr val="accent3"/>
                </a:solidFill>
                <a:latin typeface="+mn-lt"/>
              </a:rPr>
              <a:t>Propriété de Moneris, information confidentielle</a:t>
            </a:r>
            <a:endParaRPr lang="en-CA" sz="1000" b="0" i="0" dirty="0">
              <a:solidFill>
                <a:schemeClr val="accent3"/>
              </a:solidFill>
              <a:latin typeface="+mn-lt"/>
            </a:endParaRPr>
          </a:p>
        </p:txBody>
      </p:sp>
      <p:pic>
        <p:nvPicPr>
          <p:cNvPr id="24" name="Picture 23">
            <a:extLst>
              <a:ext uri="{FF2B5EF4-FFF2-40B4-BE49-F238E27FC236}">
                <a16:creationId xmlns:a16="http://schemas.microsoft.com/office/drawing/2014/main" id="{C6D0A937-99B9-444E-A8DA-FD16E4C176C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213384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11111E-6 L 2.5E-6 -0.50764 " pathEditMode="relative" rAng="0" ptsTypes="AA">
                                      <p:cBhvr>
                                        <p:cTn id="6" dur="2000" fill="hold"/>
                                        <p:tgtEl>
                                          <p:spTgt spid="11"/>
                                        </p:tgtEl>
                                        <p:attrNameLst>
                                          <p:attrName>ppt_x</p:attrName>
                                          <p:attrName>ppt_y</p:attrName>
                                        </p:attrNameLst>
                                      </p:cBhvr>
                                      <p:rCtr x="0" y="-2539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5034" y="395433"/>
            <a:ext cx="8109799" cy="8468287"/>
          </a:xfrm>
          <a:prstGeom prst="rect">
            <a:avLst/>
          </a:prstGeom>
        </p:spPr>
      </p:pic>
      <p:sp>
        <p:nvSpPr>
          <p:cNvPr id="18" name="Freeform 17">
            <a:extLst>
              <a:ext uri="{FF2B5EF4-FFF2-40B4-BE49-F238E27FC236}">
                <a16:creationId xmlns:a16="http://schemas.microsoft.com/office/drawing/2014/main" id="{B6C8D3C4-3112-E84A-ABF4-4DC1E7E205FB}"/>
              </a:ext>
            </a:extLst>
          </p:cNvPr>
          <p:cNvSpPr/>
          <p:nvPr/>
        </p:nvSpPr>
        <p:spPr>
          <a:xfrm>
            <a:off x="3775034" y="564772"/>
            <a:ext cx="8109799" cy="5618822"/>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36003 w 8109799"/>
              <a:gd name="connsiteY5" fmla="*/ 700952 h 5083994"/>
              <a:gd name="connsiteX6" fmla="*/ 1636003 w 8109799"/>
              <a:gd name="connsiteY6" fmla="*/ 2900141 h 5083994"/>
              <a:gd name="connsiteX7" fmla="*/ 3334175 w 8109799"/>
              <a:gd name="connsiteY7" fmla="*/ 2900141 h 5083994"/>
              <a:gd name="connsiteX8" fmla="*/ 3334175 w 8109799"/>
              <a:gd name="connsiteY8" fmla="*/ 700952 h 5083994"/>
              <a:gd name="connsiteX9" fmla="*/ 1636003 w 8109799"/>
              <a:gd name="connsiteY9" fmla="*/ 700952 h 5083994"/>
              <a:gd name="connsiteX0" fmla="*/ 0 w 8109799"/>
              <a:gd name="connsiteY0" fmla="*/ 0 h 5196183"/>
              <a:gd name="connsiteX1" fmla="*/ 8109799 w 8109799"/>
              <a:gd name="connsiteY1" fmla="*/ 112189 h 5196183"/>
              <a:gd name="connsiteX2" fmla="*/ 8109799 w 8109799"/>
              <a:gd name="connsiteY2" fmla="*/ 5196183 h 5196183"/>
              <a:gd name="connsiteX3" fmla="*/ 0 w 8109799"/>
              <a:gd name="connsiteY3" fmla="*/ 5196183 h 5196183"/>
              <a:gd name="connsiteX4" fmla="*/ 0 w 8109799"/>
              <a:gd name="connsiteY4" fmla="*/ 0 h 5196183"/>
              <a:gd name="connsiteX5" fmla="*/ 1636003 w 8109799"/>
              <a:gd name="connsiteY5" fmla="*/ 813141 h 5196183"/>
              <a:gd name="connsiteX6" fmla="*/ 1636003 w 8109799"/>
              <a:gd name="connsiteY6" fmla="*/ 3012330 h 5196183"/>
              <a:gd name="connsiteX7" fmla="*/ 3334175 w 8109799"/>
              <a:gd name="connsiteY7" fmla="*/ 3012330 h 5196183"/>
              <a:gd name="connsiteX8" fmla="*/ 3334175 w 8109799"/>
              <a:gd name="connsiteY8" fmla="*/ 813141 h 5196183"/>
              <a:gd name="connsiteX9" fmla="*/ 1636003 w 8109799"/>
              <a:gd name="connsiteY9" fmla="*/ 813141 h 5196183"/>
              <a:gd name="connsiteX0" fmla="*/ 0 w 8109799"/>
              <a:gd name="connsiteY0" fmla="*/ 12465 h 5208648"/>
              <a:gd name="connsiteX1" fmla="*/ 8109799 w 8109799"/>
              <a:gd name="connsiteY1" fmla="*/ 0 h 5208648"/>
              <a:gd name="connsiteX2" fmla="*/ 8109799 w 8109799"/>
              <a:gd name="connsiteY2" fmla="*/ 5208648 h 5208648"/>
              <a:gd name="connsiteX3" fmla="*/ 0 w 8109799"/>
              <a:gd name="connsiteY3" fmla="*/ 5208648 h 5208648"/>
              <a:gd name="connsiteX4" fmla="*/ 0 w 8109799"/>
              <a:gd name="connsiteY4" fmla="*/ 12465 h 5208648"/>
              <a:gd name="connsiteX5" fmla="*/ 1636003 w 8109799"/>
              <a:gd name="connsiteY5" fmla="*/ 825606 h 5208648"/>
              <a:gd name="connsiteX6" fmla="*/ 1636003 w 8109799"/>
              <a:gd name="connsiteY6" fmla="*/ 3024795 h 5208648"/>
              <a:gd name="connsiteX7" fmla="*/ 3334175 w 8109799"/>
              <a:gd name="connsiteY7" fmla="*/ 3024795 h 5208648"/>
              <a:gd name="connsiteX8" fmla="*/ 3334175 w 8109799"/>
              <a:gd name="connsiteY8" fmla="*/ 825606 h 5208648"/>
              <a:gd name="connsiteX9" fmla="*/ 1636003 w 8109799"/>
              <a:gd name="connsiteY9" fmla="*/ 825606 h 520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208648">
                <a:moveTo>
                  <a:pt x="0" y="12465"/>
                </a:moveTo>
                <a:lnTo>
                  <a:pt x="8109799" y="0"/>
                </a:lnTo>
                <a:lnTo>
                  <a:pt x="8109799" y="5208648"/>
                </a:lnTo>
                <a:lnTo>
                  <a:pt x="0" y="5208648"/>
                </a:lnTo>
                <a:lnTo>
                  <a:pt x="0" y="12465"/>
                </a:lnTo>
                <a:close/>
                <a:moveTo>
                  <a:pt x="1636003" y="825606"/>
                </a:moveTo>
                <a:lnTo>
                  <a:pt x="1636003" y="3024795"/>
                </a:lnTo>
                <a:lnTo>
                  <a:pt x="3334175" y="3024795"/>
                </a:lnTo>
                <a:lnTo>
                  <a:pt x="3334175" y="825606"/>
                </a:lnTo>
                <a:lnTo>
                  <a:pt x="1636003" y="825606"/>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9440E42C-0F19-A047-A014-46BFBF9C2787}"/>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7</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1" name="TextBox 10">
            <a:extLst>
              <a:ext uri="{FF2B5EF4-FFF2-40B4-BE49-F238E27FC236}">
                <a16:creationId xmlns:a16="http://schemas.microsoft.com/office/drawing/2014/main" id="{295DC3FA-1563-D741-BF62-940B1DA0F8C3}"/>
              </a:ext>
            </a:extLst>
          </p:cNvPr>
          <p:cNvSpPr txBox="1"/>
          <p:nvPr>
            <p:custDataLst>
              <p:tags r:id="rId1"/>
            </p:custDataLst>
          </p:nvPr>
        </p:nvSpPr>
        <p:spPr>
          <a:xfrm>
            <a:off x="415925" y="925513"/>
            <a:ext cx="2517775" cy="5608202"/>
          </a:xfrm>
          <a:prstGeom prst="rect">
            <a:avLst/>
          </a:prstGeom>
          <a:noFill/>
          <a:ln w="9525" cap="flat" cmpd="sng" algn="ctr">
            <a:noFill/>
            <a:prstDash val="solid"/>
            <a:round/>
            <a:headEnd type="none" w="med" len="med"/>
            <a:tailEnd type="none" w="med" len="med"/>
          </a:ln>
        </p:spPr>
        <p:txBody>
          <a:bodyPr>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2</a:t>
            </a:r>
            <a:br>
              <a:rPr lang="fr-FR" sz="2000" b="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Renseignements sur le client</a:t>
            </a:r>
          </a:p>
          <a:p>
            <a:pPr marL="234900" indent="-234900" fontAlgn="auto">
              <a:lnSpc>
                <a:spcPct val="100000"/>
              </a:lnSpc>
              <a:spcAft>
                <a:spcPts val="500"/>
              </a:spcAft>
              <a:buClr>
                <a:srgbClr val="20364A"/>
              </a:buClr>
              <a:buSzPct val="90000"/>
              <a:buFont typeface="Wingdings" pitchFamily="2" charset="2"/>
              <a:buChar char="§"/>
            </a:pPr>
            <a:r>
              <a:rPr lang="fr-FR" sz="2000" b="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Activez ou désactivez les formulaires individuels.</a:t>
            </a:r>
          </a:p>
          <a:p>
            <a:pPr marL="234900" indent="-234900" fontAlgn="auto">
              <a:lnSpc>
                <a:spcPct val="100000"/>
              </a:lnSpc>
              <a:spcAft>
                <a:spcPts val="500"/>
              </a:spcAft>
              <a:buClr>
                <a:srgbClr val="20364A"/>
              </a:buClr>
              <a:buSzPct val="90000"/>
              <a:buFont typeface="Wingdings" pitchFamily="2" charset="2"/>
              <a:buChar char="§"/>
            </a:pPr>
            <a:r>
              <a:rPr lang="fr-FR" sz="2000" b="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Cochez les cases des éléments que vous souhaitez afficher.</a:t>
            </a:r>
          </a:p>
          <a:p>
            <a:pPr marL="234900" indent="-234900" fontAlgn="auto">
              <a:lnSpc>
                <a:spcPct val="100000"/>
              </a:lnSpc>
              <a:spcAft>
                <a:spcPts val="500"/>
              </a:spcAft>
              <a:buClr>
                <a:srgbClr val="20364A"/>
              </a:buClr>
              <a:buSzPct val="90000"/>
              <a:buFont typeface="Wingdings" pitchFamily="2" charset="2"/>
              <a:buChar char="§"/>
            </a:pPr>
            <a:r>
              <a:rPr lang="fr-FR" sz="2000" b="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Sélectionnez les renseignements obligatoires et facultatifs.</a:t>
            </a:r>
          </a:p>
          <a:p>
            <a:pPr marL="234900" indent="-234900" fontAlgn="auto">
              <a:lnSpc>
                <a:spcPct val="100000"/>
              </a:lnSpc>
              <a:spcAft>
                <a:spcPts val="500"/>
              </a:spcAft>
              <a:buClr>
                <a:srgbClr val="20364A"/>
              </a:buClr>
              <a:buSzPct val="90000"/>
              <a:buFont typeface="Wingdings" pitchFamily="2" charset="2"/>
              <a:buChar char="§"/>
            </a:pPr>
            <a:endParaRPr lang="fr-FR" sz="2000" b="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endParaRPr>
          </a:p>
          <a:p>
            <a:pPr marL="234900" indent="-234900" fontAlgn="auto">
              <a:lnSpc>
                <a:spcPct val="100000"/>
              </a:lnSpc>
              <a:spcAft>
                <a:spcPts val="500"/>
              </a:spcAft>
              <a:buClr>
                <a:srgbClr val="20364A"/>
              </a:buClr>
              <a:buSzPct val="90000"/>
              <a:buFont typeface="Wingdings" pitchFamily="2" charset="2"/>
              <a:buChar char="§"/>
            </a:pPr>
            <a:endParaRPr lang="fr-FR" sz="2000" b="0">
              <a:solidFill>
                <a:srgbClr val="051D33"/>
              </a:solidFill>
              <a:latin typeface="Barlow Light" pitchFamily="2" charset="77"/>
            </a:endParaRPr>
          </a:p>
        </p:txBody>
      </p:sp>
      <p:sp>
        <p:nvSpPr>
          <p:cNvPr id="14" name="Rectangle 13">
            <a:extLst>
              <a:ext uri="{FF2B5EF4-FFF2-40B4-BE49-F238E27FC236}">
                <a16:creationId xmlns:a16="http://schemas.microsoft.com/office/drawing/2014/main" id="{38414036-BF2A-DD47-A4D5-171D94588858}"/>
              </a:ext>
            </a:extLst>
          </p:cNvPr>
          <p:cNvSpPr/>
          <p:nvPr>
            <p:custDataLst>
              <p:tags r:id="rId2"/>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pic>
        <p:nvPicPr>
          <p:cNvPr id="5" name="Picture 4">
            <a:extLst>
              <a:ext uri="{FF2B5EF4-FFF2-40B4-BE49-F238E27FC236}">
                <a16:creationId xmlns:a16="http://schemas.microsoft.com/office/drawing/2014/main" id="{BB22B722-1124-034D-B63A-E4E3EA597B8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42283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11022E-16 L 2.5E-6 -0.30972 " pathEditMode="relative" rAng="0" ptsTypes="AA">
                                      <p:cBhvr>
                                        <p:cTn id="6" dur="2000" fill="hold"/>
                                        <p:tgtEl>
                                          <p:spTgt spid="8"/>
                                        </p:tgtEl>
                                        <p:attrNameLst>
                                          <p:attrName>ppt_x</p:attrName>
                                          <p:attrName>ppt_y</p:attrName>
                                        </p:attrNameLst>
                                      </p:cBhvr>
                                      <p:rCtr x="0" y="-1548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5034" y="618562"/>
            <a:ext cx="8109799" cy="8481734"/>
          </a:xfrm>
          <a:prstGeom prst="rect">
            <a:avLst/>
          </a:prstGeom>
        </p:spPr>
      </p:pic>
      <p:sp>
        <p:nvSpPr>
          <p:cNvPr id="20" name="Freeform 19">
            <a:extLst>
              <a:ext uri="{FF2B5EF4-FFF2-40B4-BE49-F238E27FC236}">
                <a16:creationId xmlns:a16="http://schemas.microsoft.com/office/drawing/2014/main" id="{9C119472-E5DC-6D43-AF3E-85ACCA8D79C0}"/>
              </a:ext>
            </a:extLst>
          </p:cNvPr>
          <p:cNvSpPr/>
          <p:nvPr/>
        </p:nvSpPr>
        <p:spPr>
          <a:xfrm>
            <a:off x="3775034" y="618560"/>
            <a:ext cx="8109799" cy="5296207"/>
          </a:xfrm>
          <a:custGeom>
            <a:avLst/>
            <a:gdLst>
              <a:gd name="connsiteX0" fmla="*/ 1647688 w 8109799"/>
              <a:gd name="connsiteY0" fmla="*/ 536883 h 5083994"/>
              <a:gd name="connsiteX1" fmla="*/ 1647688 w 8109799"/>
              <a:gd name="connsiteY1" fmla="*/ 700952 h 5083994"/>
              <a:gd name="connsiteX2" fmla="*/ 1636003 w 8109799"/>
              <a:gd name="connsiteY2" fmla="*/ 700952 h 5083994"/>
              <a:gd name="connsiteX3" fmla="*/ 1636003 w 8109799"/>
              <a:gd name="connsiteY3" fmla="*/ 700953 h 5083994"/>
              <a:gd name="connsiteX4" fmla="*/ 1647688 w 8109799"/>
              <a:gd name="connsiteY4" fmla="*/ 700953 h 5083994"/>
              <a:gd name="connsiteX5" fmla="*/ 1647688 w 8109799"/>
              <a:gd name="connsiteY5" fmla="*/ 2900141 h 5083994"/>
              <a:gd name="connsiteX6" fmla="*/ 1647688 w 8109799"/>
              <a:gd name="connsiteY6" fmla="*/ 2900142 h 5083994"/>
              <a:gd name="connsiteX7" fmla="*/ 1647688 w 8109799"/>
              <a:gd name="connsiteY7" fmla="*/ 4034463 h 5083994"/>
              <a:gd name="connsiteX8" fmla="*/ 3345860 w 8109799"/>
              <a:gd name="connsiteY8" fmla="*/ 4034463 h 5083994"/>
              <a:gd name="connsiteX9" fmla="*/ 3345860 w 8109799"/>
              <a:gd name="connsiteY9" fmla="*/ 536883 h 5083994"/>
              <a:gd name="connsiteX10" fmla="*/ 0 w 8109799"/>
              <a:gd name="connsiteY10" fmla="*/ 0 h 5083994"/>
              <a:gd name="connsiteX11" fmla="*/ 8109799 w 8109799"/>
              <a:gd name="connsiteY11" fmla="*/ 0 h 5083994"/>
              <a:gd name="connsiteX12" fmla="*/ 8109799 w 8109799"/>
              <a:gd name="connsiteY12" fmla="*/ 5083994 h 5083994"/>
              <a:gd name="connsiteX13" fmla="*/ 0 w 8109799"/>
              <a:gd name="connsiteY13" fmla="*/ 5083994 h 508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9799" h="5083994">
                <a:moveTo>
                  <a:pt x="1647688" y="536883"/>
                </a:moveTo>
                <a:lnTo>
                  <a:pt x="1647688" y="700952"/>
                </a:lnTo>
                <a:lnTo>
                  <a:pt x="1636003" y="700952"/>
                </a:lnTo>
                <a:lnTo>
                  <a:pt x="1636003" y="700953"/>
                </a:lnTo>
                <a:lnTo>
                  <a:pt x="1647688" y="700953"/>
                </a:lnTo>
                <a:lnTo>
                  <a:pt x="1647688" y="2900141"/>
                </a:lnTo>
                <a:lnTo>
                  <a:pt x="1647688" y="2900142"/>
                </a:lnTo>
                <a:lnTo>
                  <a:pt x="1647688" y="4034463"/>
                </a:lnTo>
                <a:lnTo>
                  <a:pt x="3345860" y="4034463"/>
                </a:lnTo>
                <a:lnTo>
                  <a:pt x="3345860" y="536883"/>
                </a:lnTo>
                <a:close/>
                <a:moveTo>
                  <a:pt x="0" y="0"/>
                </a:moveTo>
                <a:lnTo>
                  <a:pt x="8109799" y="0"/>
                </a:lnTo>
                <a:lnTo>
                  <a:pt x="8109799" y="5083994"/>
                </a:lnTo>
                <a:lnTo>
                  <a:pt x="0" y="5083994"/>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9440E42C-0F19-A047-A014-46BFBF9C2787}"/>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8</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1" name="TextBox 10">
            <a:extLst>
              <a:ext uri="{FF2B5EF4-FFF2-40B4-BE49-F238E27FC236}">
                <a16:creationId xmlns:a16="http://schemas.microsoft.com/office/drawing/2014/main" id="{295DC3FA-1563-D741-BF62-940B1DA0F8C3}"/>
              </a:ext>
            </a:extLst>
          </p:cNvPr>
          <p:cNvSpPr txBox="1"/>
          <p:nvPr>
            <p:custDataLst>
              <p:tags r:id="rId1"/>
            </p:custDataLst>
          </p:nvPr>
        </p:nvSpPr>
        <p:spPr>
          <a:xfrm>
            <a:off x="415925" y="925513"/>
            <a:ext cx="2918946" cy="4615623"/>
          </a:xfrm>
          <a:prstGeom prst="rect">
            <a:avLst/>
          </a:prstGeom>
          <a:noFill/>
          <a:ln w="9525" cap="flat" cmpd="sng" algn="ctr">
            <a:noFill/>
            <a:prstDash val="solid"/>
            <a:round/>
            <a:headEnd type="none" w="med" len="med"/>
            <a:tailEnd type="none" w="med" len="med"/>
          </a:ln>
        </p:spPr>
        <p:txBody>
          <a:bodyPr wrap="square">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3</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Formulaire de tarification multidevise</a:t>
            </a:r>
          </a:p>
          <a:p>
            <a:pPr marL="234900" indent="-234900" fontAlgn="auto">
              <a:lnSpc>
                <a:spcPct val="100000"/>
              </a:lnSpc>
              <a:spcAft>
                <a:spcPts val="500"/>
              </a:spcAft>
              <a:buClr>
                <a:srgbClr val="20364A"/>
              </a:buClr>
              <a:buSzPct val="90000"/>
              <a:buFont typeface="Wingdings" pitchFamily="2" charset="2"/>
              <a:buChar char="§"/>
            </a:pP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Activez la tarification multidevise et ayez </a:t>
            </a:r>
            <a:b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b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la possibilité de fixer vos prix en plus de 120 devises étrangères. </a:t>
            </a:r>
          </a:p>
          <a:p>
            <a:pPr marL="234900" indent="-234900" fontAlgn="auto">
              <a:lnSpc>
                <a:spcPct val="100000"/>
              </a:lnSpc>
              <a:spcAft>
                <a:spcPts val="500"/>
              </a:spcAft>
              <a:buClr>
                <a:srgbClr val="20364A"/>
              </a:buClr>
              <a:buSzPct val="90000"/>
              <a:buFont typeface="Wingdings" pitchFamily="2" charset="2"/>
              <a:buChar char="§"/>
            </a:pP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Activez la fonction </a:t>
            </a:r>
            <a:b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b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de localisation de </a:t>
            </a:r>
            <a:b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b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la tarification multidevise (géolocalisation) </a:t>
            </a:r>
            <a:b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b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du profil de votre </a:t>
            </a:r>
            <a:b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br>
            <a:r>
              <a:rPr lang="fr-FR" sz="1900" b="0" dirty="0">
                <a:ln w="9525" cap="flat" cmpd="sng" algn="ctr">
                  <a:noFill/>
                  <a:prstDash val="solid"/>
                  <a:round/>
                  <a:headEnd type="none" w="med" len="med"/>
                  <a:tailEnd type="none" w="med" len="med"/>
                </a:ln>
                <a:solidFill>
                  <a:srgbClr val="051D33"/>
                </a:solidFill>
                <a:latin typeface="Barlow Light" pitchFamily="2" charset="77"/>
                <a:cs typeface="Calibri Light" panose="020F0502020204030204" pitchFamily="34" charset="0"/>
                <a:sym typeface="Wingdings"/>
              </a:rPr>
              <a:t>page de paiement.</a:t>
            </a:r>
          </a:p>
        </p:txBody>
      </p:sp>
      <p:sp>
        <p:nvSpPr>
          <p:cNvPr id="14" name="Rectangle 13">
            <a:extLst>
              <a:ext uri="{FF2B5EF4-FFF2-40B4-BE49-F238E27FC236}">
                <a16:creationId xmlns:a16="http://schemas.microsoft.com/office/drawing/2014/main" id="{38414036-BF2A-DD47-A4D5-171D94588858}"/>
              </a:ext>
            </a:extLst>
          </p:cNvPr>
          <p:cNvSpPr/>
          <p:nvPr>
            <p:custDataLst>
              <p:tags r:id="rId2"/>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pic>
        <p:nvPicPr>
          <p:cNvPr id="5" name="Picture 4">
            <a:extLst>
              <a:ext uri="{FF2B5EF4-FFF2-40B4-BE49-F238E27FC236}">
                <a16:creationId xmlns:a16="http://schemas.microsoft.com/office/drawing/2014/main" id="{BB22B722-1124-034D-B63A-E4E3EA597B8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34675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4.81481E-6 L 2.5E-6 -0.54004 " pathEditMode="relative" rAng="0" ptsTypes="AA">
                                      <p:cBhvr>
                                        <p:cTn id="6" dur="2000" fill="hold"/>
                                        <p:tgtEl>
                                          <p:spTgt spid="8"/>
                                        </p:tgtEl>
                                        <p:attrNameLst>
                                          <p:attrName>ppt_x</p:attrName>
                                          <p:attrName>ppt_y</p:attrName>
                                        </p:attrNameLst>
                                      </p:cBhvr>
                                      <p:rCtr x="0" y="-2701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851C9-FF63-BA43-9704-ABEFCF182A2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75034" y="136525"/>
            <a:ext cx="8109799" cy="8468287"/>
          </a:xfrm>
          <a:prstGeom prst="rect">
            <a:avLst/>
          </a:prstGeom>
        </p:spPr>
      </p:pic>
      <p:sp>
        <p:nvSpPr>
          <p:cNvPr id="33" name="Rectangle 32">
            <a:extLst>
              <a:ext uri="{FF2B5EF4-FFF2-40B4-BE49-F238E27FC236}">
                <a16:creationId xmlns:a16="http://schemas.microsoft.com/office/drawing/2014/main" id="{E4488BE3-0082-014B-9439-B3438DB54768}"/>
              </a:ext>
            </a:extLst>
          </p:cNvPr>
          <p:cNvSpPr/>
          <p:nvPr/>
        </p:nvSpPr>
        <p:spPr>
          <a:xfrm>
            <a:off x="3671047" y="6239435"/>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CAFD65-4DE2-8D41-B102-5800B7C06554}"/>
              </a:ext>
            </a:extLst>
          </p:cNvPr>
          <p:cNvSpPr>
            <a:spLocks noGrp="1"/>
          </p:cNvSpPr>
          <p:nvPr>
            <p:ph type="sldNum" sz="quarter" idx="10"/>
          </p:nvPr>
        </p:nvSpPr>
        <p:spPr/>
        <p:txBody>
          <a:bodyPr/>
          <a:lstStyle/>
          <a:p>
            <a:fld id="{6908DF14-A3FE-5F44-914B-8914F20321E2}" type="slidenum">
              <a:rPr lang="en-US" smtClean="0"/>
              <a:pPr/>
              <a:t>9</a:t>
            </a:fld>
            <a:endParaRPr lang="en-US" dirty="0"/>
          </a:p>
        </p:txBody>
      </p:sp>
      <p:sp>
        <p:nvSpPr>
          <p:cNvPr id="41" name="TextBox 40">
            <a:extLst>
              <a:ext uri="{FF2B5EF4-FFF2-40B4-BE49-F238E27FC236}">
                <a16:creationId xmlns:a16="http://schemas.microsoft.com/office/drawing/2014/main" id="{6B0A3885-2A44-BC4E-A262-635E0B3B1F11}"/>
              </a:ext>
            </a:extLst>
          </p:cNvPr>
          <p:cNvSpPr txBox="1"/>
          <p:nvPr/>
        </p:nvSpPr>
        <p:spPr>
          <a:xfrm>
            <a:off x="7465340" y="6467559"/>
            <a:ext cx="3837905" cy="253916"/>
          </a:xfrm>
          <a:prstGeom prst="rect">
            <a:avLst/>
          </a:prstGeom>
          <a:noFill/>
        </p:spPr>
        <p:txBody>
          <a:bodyPr wrap="square" rtlCol="0" anchor="ctr">
            <a:spAutoFit/>
          </a:bodyPr>
          <a:lstStyle/>
          <a:p>
            <a:pPr algn="r"/>
            <a:r>
              <a:rPr lang="en-CA" sz="1000" b="0" i="0" dirty="0">
                <a:solidFill>
                  <a:schemeClr val="accent3"/>
                </a:solidFill>
                <a:latin typeface="+mn-lt"/>
              </a:rPr>
              <a:t>Property of Moneris, confidential information</a:t>
            </a:r>
          </a:p>
        </p:txBody>
      </p:sp>
      <p:sp>
        <p:nvSpPr>
          <p:cNvPr id="11" name="TextBox 10">
            <a:extLst>
              <a:ext uri="{FF2B5EF4-FFF2-40B4-BE49-F238E27FC236}">
                <a16:creationId xmlns:a16="http://schemas.microsoft.com/office/drawing/2014/main" id="{295DC3FA-1563-D741-BF62-940B1DA0F8C3}"/>
              </a:ext>
            </a:extLst>
          </p:cNvPr>
          <p:cNvSpPr txBox="1"/>
          <p:nvPr>
            <p:custDataLst>
              <p:tags r:id="rId1"/>
            </p:custDataLst>
          </p:nvPr>
        </p:nvSpPr>
        <p:spPr>
          <a:xfrm>
            <a:off x="415925" y="925513"/>
            <a:ext cx="2680201" cy="4461734"/>
          </a:xfrm>
          <a:prstGeom prst="rect">
            <a:avLst/>
          </a:prstGeom>
          <a:noFill/>
          <a:ln w="9525" cap="flat" cmpd="sng" algn="ctr">
            <a:noFill/>
            <a:prstDash val="solid"/>
            <a:round/>
            <a:headEnd type="none" w="med" len="med"/>
            <a:tailEnd type="none" w="med" len="med"/>
          </a:ln>
        </p:spPr>
        <p:txBody>
          <a:bodyPr wrap="square">
            <a:spAutoFit/>
          </a:bodyPr>
          <a:lstStyle>
            <a:defPPr>
              <a:defRPr lang="en-US"/>
            </a:defPPr>
            <a:lvl1pPr>
              <a:lnSpc>
                <a:spcPct val="90000"/>
              </a:lnSpc>
              <a:defRPr sz="3600" b="1">
                <a:solidFill>
                  <a:schemeClr val="tx2"/>
                </a:solidFill>
              </a:defRPr>
            </a:lvl1pPr>
          </a:lstStyle>
          <a:p>
            <a:pPr fontAlgn="auto">
              <a:spcAft>
                <a:spcPts val="500"/>
              </a:spcAft>
              <a:buClr>
                <a:srgbClr val="00ADB6"/>
              </a:buClr>
              <a:buSzPct val="90000"/>
            </a:pPr>
            <a:r>
              <a:rPr lang="fr-FR" sz="2400" b="0" dirty="0">
                <a:ln w="9525" cap="flat" cmpd="sng" algn="ctr">
                  <a:noFill/>
                  <a:prstDash val="solid"/>
                  <a:round/>
                  <a:headEnd type="none" w="med" len="med"/>
                  <a:tailEnd type="none" w="med" len="med"/>
                </a:ln>
                <a:solidFill>
                  <a:schemeClr val="accent1"/>
                </a:solidFill>
                <a:latin typeface="Nunito Sans ExtraBold" pitchFamily="2" charset="77"/>
                <a:ea typeface="Arial"/>
                <a:cs typeface="Calibri" panose="020F0502020204030204" pitchFamily="34" charset="0"/>
                <a:sym typeface="Wingdings"/>
              </a:rPr>
              <a:t>Formulaire 4</a:t>
            </a:r>
            <a:br>
              <a:rPr lang="fr-FR" sz="2000" b="0" dirty="0">
                <a:ln w="9525" cap="flat" cmpd="sng" algn="ctr">
                  <a:noFill/>
                  <a:prstDash val="solid"/>
                  <a:round/>
                  <a:headEnd type="none" w="med" len="med"/>
                  <a:tailEnd type="none" w="med" len="med"/>
                </a:ln>
                <a:solidFill>
                  <a:srgbClr val="00ADB6"/>
                </a:solidFill>
                <a:latin typeface="Nunito Sans ExtraBold" pitchFamily="2" charset="77"/>
                <a:ea typeface="Arial"/>
                <a:cs typeface="Calibri"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Nunito Sans ExtraBold" pitchFamily="2" charset="77"/>
                <a:ea typeface="Arial"/>
                <a:cs typeface="Calibri" panose="020F0502020204030204" pitchFamily="34" charset="0"/>
                <a:sym typeface="Wingdings"/>
              </a:rPr>
              <a:t>Formulaire de portefeuilles électroniques</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Acceptez les portefeuilles électroniques.</a:t>
            </a:r>
          </a:p>
          <a:p>
            <a:pPr marL="234900" indent="-234900" fontAlgn="auto">
              <a:lnSpc>
                <a:spcPct val="100000"/>
              </a:lnSpc>
              <a:spcAft>
                <a:spcPts val="500"/>
              </a:spcAft>
              <a:buClr>
                <a:srgbClr val="20364A"/>
              </a:buClr>
              <a:buSzPct val="90000"/>
              <a:buFont typeface="Wingdings" pitchFamily="2" charset="2"/>
              <a:buChar char="§"/>
            </a:pP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Les renseignements sur le client </a:t>
            </a:r>
            <a:b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br>
            <a:r>
              <a:rPr lang="fr-FR" sz="2000" b="0" dirty="0">
                <a:ln w="9525" cap="flat" cmpd="sng" algn="ctr">
                  <a:noFill/>
                  <a:prstDash val="solid"/>
                  <a:round/>
                  <a:headEnd type="none" w="med" len="med"/>
                  <a:tailEnd type="none" w="med" len="med"/>
                </a:ln>
                <a:solidFill>
                  <a:srgbClr val="051D33"/>
                </a:solidFill>
                <a:latin typeface="Barlow Light" pitchFamily="2" charset="77"/>
                <a:ea typeface="Arial"/>
                <a:cs typeface="Calibri Light" panose="020F0502020204030204" pitchFamily="34" charset="0"/>
                <a:sym typeface="Wingdings"/>
              </a:rPr>
              <a:t>sont remplis automatiquement afin d’accélérer le processus de paiement.</a:t>
            </a:r>
          </a:p>
        </p:txBody>
      </p:sp>
      <p:sp>
        <p:nvSpPr>
          <p:cNvPr id="14" name="Rectangle 13">
            <a:extLst>
              <a:ext uri="{FF2B5EF4-FFF2-40B4-BE49-F238E27FC236}">
                <a16:creationId xmlns:a16="http://schemas.microsoft.com/office/drawing/2014/main" id="{38414036-BF2A-DD47-A4D5-171D94588858}"/>
              </a:ext>
            </a:extLst>
          </p:cNvPr>
          <p:cNvSpPr/>
          <p:nvPr>
            <p:custDataLst>
              <p:tags r:id="rId2"/>
            </p:custDataLst>
          </p:nvPr>
        </p:nvSpPr>
        <p:spPr bwMode="auto">
          <a:xfrm>
            <a:off x="0" y="908050"/>
            <a:ext cx="300038" cy="911323"/>
          </a:xfrm>
          <a:prstGeom prst="rect">
            <a:avLst/>
          </a:prstGeom>
          <a:solidFill>
            <a:schemeClr val="accent1"/>
          </a:solidFill>
          <a:ln w="12700" cap="flat" cmpd="sng" algn="ctr">
            <a:noFill/>
            <a:prstDash val="solid"/>
            <a:miter lim="800000"/>
            <a:headEnd type="none" w="med" len="med"/>
            <a:tailEnd type="none" w="med" len="med"/>
          </a:ln>
        </p:spPr>
        <p:txBody>
          <a:bodyPr anchor="ctr"/>
          <a:lstStyle/>
          <a:p>
            <a:pPr algn="ctr" fontAlgn="auto"/>
            <a:endParaRPr lang="en-US" dirty="0">
              <a:solidFill>
                <a:srgbClr val="30BCCA"/>
              </a:solidFill>
              <a:latin typeface="Nunito Sans" pitchFamily="2" charset="77"/>
            </a:endParaRPr>
          </a:p>
        </p:txBody>
      </p:sp>
      <p:sp>
        <p:nvSpPr>
          <p:cNvPr id="17" name="Freeform 16">
            <a:extLst>
              <a:ext uri="{FF2B5EF4-FFF2-40B4-BE49-F238E27FC236}">
                <a16:creationId xmlns:a16="http://schemas.microsoft.com/office/drawing/2014/main" id="{CD482C78-5355-FA47-B1D0-17B9BA8890EF}"/>
              </a:ext>
            </a:extLst>
          </p:cNvPr>
          <p:cNvSpPr/>
          <p:nvPr/>
        </p:nvSpPr>
        <p:spPr>
          <a:xfrm>
            <a:off x="3775034" y="590299"/>
            <a:ext cx="8109799" cy="5292541"/>
          </a:xfrm>
          <a:custGeom>
            <a:avLst/>
            <a:gdLst>
              <a:gd name="connsiteX0" fmla="*/ 0 w 8109799"/>
              <a:gd name="connsiteY0" fmla="*/ 0 h 5083994"/>
              <a:gd name="connsiteX1" fmla="*/ 8109799 w 8109799"/>
              <a:gd name="connsiteY1" fmla="*/ 0 h 5083994"/>
              <a:gd name="connsiteX2" fmla="*/ 8109799 w 8109799"/>
              <a:gd name="connsiteY2" fmla="*/ 5083994 h 5083994"/>
              <a:gd name="connsiteX3" fmla="*/ 0 w 8109799"/>
              <a:gd name="connsiteY3" fmla="*/ 5083994 h 5083994"/>
              <a:gd name="connsiteX4" fmla="*/ 0 w 8109799"/>
              <a:gd name="connsiteY4" fmla="*/ 0 h 5083994"/>
              <a:gd name="connsiteX5" fmla="*/ 1647688 w 8109799"/>
              <a:gd name="connsiteY5" fmla="*/ 1545906 h 5083994"/>
              <a:gd name="connsiteX6" fmla="*/ 1647688 w 8109799"/>
              <a:gd name="connsiteY6" fmla="*/ 3154786 h 5083994"/>
              <a:gd name="connsiteX7" fmla="*/ 3345860 w 8109799"/>
              <a:gd name="connsiteY7" fmla="*/ 3154786 h 5083994"/>
              <a:gd name="connsiteX8" fmla="*/ 3345860 w 8109799"/>
              <a:gd name="connsiteY8" fmla="*/ 1545906 h 5083994"/>
              <a:gd name="connsiteX9" fmla="*/ 1647688 w 8109799"/>
              <a:gd name="connsiteY9" fmla="*/ 1545906 h 5083994"/>
              <a:gd name="connsiteX0" fmla="*/ 0 w 8109799"/>
              <a:gd name="connsiteY0" fmla="*/ 0 h 5276499"/>
              <a:gd name="connsiteX1" fmla="*/ 8109799 w 8109799"/>
              <a:gd name="connsiteY1" fmla="*/ 192505 h 5276499"/>
              <a:gd name="connsiteX2" fmla="*/ 8109799 w 8109799"/>
              <a:gd name="connsiteY2" fmla="*/ 5276499 h 5276499"/>
              <a:gd name="connsiteX3" fmla="*/ 0 w 8109799"/>
              <a:gd name="connsiteY3" fmla="*/ 5276499 h 5276499"/>
              <a:gd name="connsiteX4" fmla="*/ 0 w 8109799"/>
              <a:gd name="connsiteY4" fmla="*/ 0 h 5276499"/>
              <a:gd name="connsiteX5" fmla="*/ 1647688 w 8109799"/>
              <a:gd name="connsiteY5" fmla="*/ 1738411 h 5276499"/>
              <a:gd name="connsiteX6" fmla="*/ 1647688 w 8109799"/>
              <a:gd name="connsiteY6" fmla="*/ 3347291 h 5276499"/>
              <a:gd name="connsiteX7" fmla="*/ 3345860 w 8109799"/>
              <a:gd name="connsiteY7" fmla="*/ 3347291 h 5276499"/>
              <a:gd name="connsiteX8" fmla="*/ 3345860 w 8109799"/>
              <a:gd name="connsiteY8" fmla="*/ 1738411 h 5276499"/>
              <a:gd name="connsiteX9" fmla="*/ 1647688 w 8109799"/>
              <a:gd name="connsiteY9" fmla="*/ 1738411 h 5276499"/>
              <a:gd name="connsiteX0" fmla="*/ 0 w 8109799"/>
              <a:gd name="connsiteY0" fmla="*/ 16042 h 5292541"/>
              <a:gd name="connsiteX1" fmla="*/ 8109799 w 8109799"/>
              <a:gd name="connsiteY1" fmla="*/ 0 h 5292541"/>
              <a:gd name="connsiteX2" fmla="*/ 8109799 w 8109799"/>
              <a:gd name="connsiteY2" fmla="*/ 5292541 h 5292541"/>
              <a:gd name="connsiteX3" fmla="*/ 0 w 8109799"/>
              <a:gd name="connsiteY3" fmla="*/ 5292541 h 5292541"/>
              <a:gd name="connsiteX4" fmla="*/ 0 w 8109799"/>
              <a:gd name="connsiteY4" fmla="*/ 16042 h 5292541"/>
              <a:gd name="connsiteX5" fmla="*/ 1647688 w 8109799"/>
              <a:gd name="connsiteY5" fmla="*/ 1754453 h 5292541"/>
              <a:gd name="connsiteX6" fmla="*/ 1647688 w 8109799"/>
              <a:gd name="connsiteY6" fmla="*/ 3363333 h 5292541"/>
              <a:gd name="connsiteX7" fmla="*/ 3345860 w 8109799"/>
              <a:gd name="connsiteY7" fmla="*/ 3363333 h 5292541"/>
              <a:gd name="connsiteX8" fmla="*/ 3345860 w 8109799"/>
              <a:gd name="connsiteY8" fmla="*/ 1754453 h 5292541"/>
              <a:gd name="connsiteX9" fmla="*/ 1647688 w 8109799"/>
              <a:gd name="connsiteY9" fmla="*/ 1754453 h 529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9799" h="5292541">
                <a:moveTo>
                  <a:pt x="0" y="16042"/>
                </a:moveTo>
                <a:lnTo>
                  <a:pt x="8109799" y="0"/>
                </a:lnTo>
                <a:lnTo>
                  <a:pt x="8109799" y="5292541"/>
                </a:lnTo>
                <a:lnTo>
                  <a:pt x="0" y="5292541"/>
                </a:lnTo>
                <a:lnTo>
                  <a:pt x="0" y="16042"/>
                </a:lnTo>
                <a:close/>
                <a:moveTo>
                  <a:pt x="1647688" y="1754453"/>
                </a:moveTo>
                <a:lnTo>
                  <a:pt x="1647688" y="3363333"/>
                </a:lnTo>
                <a:lnTo>
                  <a:pt x="3345860" y="3363333"/>
                </a:lnTo>
                <a:lnTo>
                  <a:pt x="3345860" y="1754453"/>
                </a:lnTo>
                <a:lnTo>
                  <a:pt x="1647688" y="1754453"/>
                </a:lnTo>
                <a:close/>
              </a:path>
            </a:pathLst>
          </a:custGeom>
          <a:solidFill>
            <a:srgbClr val="000000">
              <a:alpha val="49804"/>
            </a:srgb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BC04397C-8D32-C94D-8888-C2474B1F9E90}"/>
              </a:ext>
            </a:extLst>
          </p:cNvPr>
          <p:cNvSpPr/>
          <p:nvPr/>
        </p:nvSpPr>
        <p:spPr>
          <a:xfrm>
            <a:off x="3671047" y="0"/>
            <a:ext cx="8225471" cy="6185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B22B722-1124-034D-B63A-E4E3EA597B8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397085" y="278296"/>
            <a:ext cx="10875162" cy="6189264"/>
          </a:xfrm>
          <a:prstGeom prst="rect">
            <a:avLst/>
          </a:prstGeom>
        </p:spPr>
      </p:pic>
    </p:spTree>
    <p:extLst>
      <p:ext uri="{BB962C8B-B14F-4D97-AF65-F5344CB8AC3E}">
        <p14:creationId xmlns:p14="http://schemas.microsoft.com/office/powerpoint/2010/main" val="319467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48148E-6 L 2.5E-6 -0.37199 " pathEditMode="relative" rAng="0" ptsTypes="AA">
                                      <p:cBhvr>
                                        <p:cTn id="6" dur="2000" fill="hold"/>
                                        <p:tgtEl>
                                          <p:spTgt spid="8"/>
                                        </p:tgtEl>
                                        <p:attrNameLst>
                                          <p:attrName>ppt_x</p:attrName>
                                          <p:attrName>ppt_y</p:attrName>
                                        </p:attrNameLst>
                                      </p:cBhvr>
                                      <p:rCtr x="0" y="-1861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29"/>
</p:tagLst>
</file>

<file path=ppt/tags/tag10.xml><?xml version="1.0" encoding="utf-8"?>
<p:tagLst xmlns:a="http://schemas.openxmlformats.org/drawingml/2006/main" xmlns:r="http://schemas.openxmlformats.org/officeDocument/2006/relationships" xmlns:p="http://schemas.openxmlformats.org/presentationml/2006/main">
  <p:tag name="AS_UNIQUEID" val="401"/>
</p:tagLst>
</file>

<file path=ppt/tags/tag11.xml><?xml version="1.0" encoding="utf-8"?>
<p:tagLst xmlns:a="http://schemas.openxmlformats.org/drawingml/2006/main" xmlns:r="http://schemas.openxmlformats.org/officeDocument/2006/relationships" xmlns:p="http://schemas.openxmlformats.org/presentationml/2006/main">
  <p:tag name="AS_UNIQUEID" val="402"/>
</p:tagLst>
</file>

<file path=ppt/tags/tag12.xml><?xml version="1.0" encoding="utf-8"?>
<p:tagLst xmlns:a="http://schemas.openxmlformats.org/drawingml/2006/main" xmlns:r="http://schemas.openxmlformats.org/officeDocument/2006/relationships" xmlns:p="http://schemas.openxmlformats.org/presentationml/2006/main">
  <p:tag name="AS_UNIQUEID" val="403"/>
</p:tagLst>
</file>

<file path=ppt/tags/tag13.xml><?xml version="1.0" encoding="utf-8"?>
<p:tagLst xmlns:a="http://schemas.openxmlformats.org/drawingml/2006/main" xmlns:r="http://schemas.openxmlformats.org/officeDocument/2006/relationships" xmlns:p="http://schemas.openxmlformats.org/presentationml/2006/main">
  <p:tag name="AS_UNIQUEID" val="404"/>
</p:tagLst>
</file>

<file path=ppt/tags/tag14.xml><?xml version="1.0" encoding="utf-8"?>
<p:tagLst xmlns:a="http://schemas.openxmlformats.org/drawingml/2006/main" xmlns:r="http://schemas.openxmlformats.org/officeDocument/2006/relationships" xmlns:p="http://schemas.openxmlformats.org/presentationml/2006/main">
  <p:tag name="AS_UNIQUEID" val="405"/>
</p:tagLst>
</file>

<file path=ppt/tags/tag15.xml><?xml version="1.0" encoding="utf-8"?>
<p:tagLst xmlns:a="http://schemas.openxmlformats.org/drawingml/2006/main" xmlns:r="http://schemas.openxmlformats.org/officeDocument/2006/relationships" xmlns:p="http://schemas.openxmlformats.org/presentationml/2006/main">
  <p:tag name="AS_UNIQUEID" val="406"/>
</p:tagLst>
</file>

<file path=ppt/tags/tag16.xml><?xml version="1.0" encoding="utf-8"?>
<p:tagLst xmlns:a="http://schemas.openxmlformats.org/drawingml/2006/main" xmlns:r="http://schemas.openxmlformats.org/officeDocument/2006/relationships" xmlns:p="http://schemas.openxmlformats.org/presentationml/2006/main">
  <p:tag name="AS_UNIQUEID" val="407"/>
</p:tagLst>
</file>

<file path=ppt/tags/tag17.xml><?xml version="1.0" encoding="utf-8"?>
<p:tagLst xmlns:a="http://schemas.openxmlformats.org/drawingml/2006/main" xmlns:r="http://schemas.openxmlformats.org/officeDocument/2006/relationships" xmlns:p="http://schemas.openxmlformats.org/presentationml/2006/main">
  <p:tag name="AS_UNIQUEID" val="408"/>
</p:tagLst>
</file>

<file path=ppt/tags/tag18.xml><?xml version="1.0" encoding="utf-8"?>
<p:tagLst xmlns:a="http://schemas.openxmlformats.org/drawingml/2006/main" xmlns:r="http://schemas.openxmlformats.org/officeDocument/2006/relationships" xmlns:p="http://schemas.openxmlformats.org/presentationml/2006/main">
  <p:tag name="AS_UNIQUEID" val="409"/>
</p:tagLst>
</file>

<file path=ppt/tags/tag19.xml><?xml version="1.0" encoding="utf-8"?>
<p:tagLst xmlns:a="http://schemas.openxmlformats.org/drawingml/2006/main" xmlns:r="http://schemas.openxmlformats.org/officeDocument/2006/relationships" xmlns:p="http://schemas.openxmlformats.org/presentationml/2006/main">
  <p:tag name="AS_UNIQUEID" val="410"/>
</p:tagLst>
</file>

<file path=ppt/tags/tag2.xml><?xml version="1.0" encoding="utf-8"?>
<p:tagLst xmlns:a="http://schemas.openxmlformats.org/drawingml/2006/main" xmlns:r="http://schemas.openxmlformats.org/officeDocument/2006/relationships" xmlns:p="http://schemas.openxmlformats.org/presentationml/2006/main">
  <p:tag name="AS_UNIQUEID" val="330"/>
</p:tagLst>
</file>

<file path=ppt/tags/tag20.xml><?xml version="1.0" encoding="utf-8"?>
<p:tagLst xmlns:a="http://schemas.openxmlformats.org/drawingml/2006/main" xmlns:r="http://schemas.openxmlformats.org/officeDocument/2006/relationships" xmlns:p="http://schemas.openxmlformats.org/presentationml/2006/main">
  <p:tag name="AS_UNIQUEID" val="458"/>
</p:tagLst>
</file>

<file path=ppt/tags/tag21.xml><?xml version="1.0" encoding="utf-8"?>
<p:tagLst xmlns:a="http://schemas.openxmlformats.org/drawingml/2006/main" xmlns:r="http://schemas.openxmlformats.org/officeDocument/2006/relationships" xmlns:p="http://schemas.openxmlformats.org/presentationml/2006/main">
  <p:tag name="AS_UNIQUEID" val="460"/>
</p:tagLst>
</file>

<file path=ppt/tags/tag22.xml><?xml version="1.0" encoding="utf-8"?>
<p:tagLst xmlns:a="http://schemas.openxmlformats.org/drawingml/2006/main" xmlns:r="http://schemas.openxmlformats.org/officeDocument/2006/relationships" xmlns:p="http://schemas.openxmlformats.org/presentationml/2006/main">
  <p:tag name="AS_UNIQUEID" val="461"/>
</p:tagLst>
</file>

<file path=ppt/tags/tag23.xml><?xml version="1.0" encoding="utf-8"?>
<p:tagLst xmlns:a="http://schemas.openxmlformats.org/drawingml/2006/main" xmlns:r="http://schemas.openxmlformats.org/officeDocument/2006/relationships" xmlns:p="http://schemas.openxmlformats.org/presentationml/2006/main">
  <p:tag name="AS_UNIQUEID" val="470"/>
</p:tagLst>
</file>

<file path=ppt/tags/tag24.xml><?xml version="1.0" encoding="utf-8"?>
<p:tagLst xmlns:a="http://schemas.openxmlformats.org/drawingml/2006/main" xmlns:r="http://schemas.openxmlformats.org/officeDocument/2006/relationships" xmlns:p="http://schemas.openxmlformats.org/presentationml/2006/main">
  <p:tag name="AS_UNIQUEID" val="467"/>
</p:tagLst>
</file>

<file path=ppt/tags/tag25.xml><?xml version="1.0" encoding="utf-8"?>
<p:tagLst xmlns:a="http://schemas.openxmlformats.org/drawingml/2006/main" xmlns:r="http://schemas.openxmlformats.org/officeDocument/2006/relationships" xmlns:p="http://schemas.openxmlformats.org/presentationml/2006/main">
  <p:tag name="AS_UNIQUEID" val="469"/>
</p:tagLst>
</file>

<file path=ppt/tags/tag26.xml><?xml version="1.0" encoding="utf-8"?>
<p:tagLst xmlns:a="http://schemas.openxmlformats.org/drawingml/2006/main" xmlns:r="http://schemas.openxmlformats.org/officeDocument/2006/relationships" xmlns:p="http://schemas.openxmlformats.org/presentationml/2006/main">
  <p:tag name="AS_UNIQUEID" val="474"/>
</p:tagLst>
</file>

<file path=ppt/tags/tag27.xml><?xml version="1.0" encoding="utf-8"?>
<p:tagLst xmlns:a="http://schemas.openxmlformats.org/drawingml/2006/main" xmlns:r="http://schemas.openxmlformats.org/officeDocument/2006/relationships" xmlns:p="http://schemas.openxmlformats.org/presentationml/2006/main">
  <p:tag name="AS_UNIQUEID" val="470"/>
</p:tagLst>
</file>

<file path=ppt/tags/tag28.xml><?xml version="1.0" encoding="utf-8"?>
<p:tagLst xmlns:a="http://schemas.openxmlformats.org/drawingml/2006/main" xmlns:r="http://schemas.openxmlformats.org/officeDocument/2006/relationships" xmlns:p="http://schemas.openxmlformats.org/presentationml/2006/main">
  <p:tag name="AS_UNIQUEID" val="489"/>
</p:tagLst>
</file>

<file path=ppt/tags/tag29.xml><?xml version="1.0" encoding="utf-8"?>
<p:tagLst xmlns:a="http://schemas.openxmlformats.org/drawingml/2006/main" xmlns:r="http://schemas.openxmlformats.org/officeDocument/2006/relationships" xmlns:p="http://schemas.openxmlformats.org/presentationml/2006/main">
  <p:tag name="AS_UNIQUEID" val="470"/>
</p:tagLst>
</file>

<file path=ppt/tags/tag3.xml><?xml version="1.0" encoding="utf-8"?>
<p:tagLst xmlns:a="http://schemas.openxmlformats.org/drawingml/2006/main" xmlns:r="http://schemas.openxmlformats.org/officeDocument/2006/relationships" xmlns:p="http://schemas.openxmlformats.org/presentationml/2006/main">
  <p:tag name="AS_UNIQUEID" val="331"/>
</p:tagLst>
</file>

<file path=ppt/tags/tag30.xml><?xml version="1.0" encoding="utf-8"?>
<p:tagLst xmlns:a="http://schemas.openxmlformats.org/drawingml/2006/main" xmlns:r="http://schemas.openxmlformats.org/officeDocument/2006/relationships" xmlns:p="http://schemas.openxmlformats.org/presentationml/2006/main">
  <p:tag name="AS_UNIQUEID" val="489"/>
</p:tagLst>
</file>

<file path=ppt/tags/tag31.xml><?xml version="1.0" encoding="utf-8"?>
<p:tagLst xmlns:a="http://schemas.openxmlformats.org/drawingml/2006/main" xmlns:r="http://schemas.openxmlformats.org/officeDocument/2006/relationships" xmlns:p="http://schemas.openxmlformats.org/presentationml/2006/main">
  <p:tag name="AS_UNIQUEID" val="470"/>
</p:tagLst>
</file>

<file path=ppt/tags/tag32.xml><?xml version="1.0" encoding="utf-8"?>
<p:tagLst xmlns:a="http://schemas.openxmlformats.org/drawingml/2006/main" xmlns:r="http://schemas.openxmlformats.org/officeDocument/2006/relationships" xmlns:p="http://schemas.openxmlformats.org/presentationml/2006/main">
  <p:tag name="AS_UNIQUEID" val="489"/>
</p:tagLst>
</file>

<file path=ppt/tags/tag33.xml><?xml version="1.0" encoding="utf-8"?>
<p:tagLst xmlns:a="http://schemas.openxmlformats.org/drawingml/2006/main" xmlns:r="http://schemas.openxmlformats.org/officeDocument/2006/relationships" xmlns:p="http://schemas.openxmlformats.org/presentationml/2006/main">
  <p:tag name="AS_UNIQUEID" val="470"/>
</p:tagLst>
</file>

<file path=ppt/tags/tag34.xml><?xml version="1.0" encoding="utf-8"?>
<p:tagLst xmlns:a="http://schemas.openxmlformats.org/drawingml/2006/main" xmlns:r="http://schemas.openxmlformats.org/officeDocument/2006/relationships" xmlns:p="http://schemas.openxmlformats.org/presentationml/2006/main">
  <p:tag name="AS_UNIQUEID" val="489"/>
</p:tagLst>
</file>

<file path=ppt/tags/tag35.xml><?xml version="1.0" encoding="utf-8"?>
<p:tagLst xmlns:a="http://schemas.openxmlformats.org/drawingml/2006/main" xmlns:r="http://schemas.openxmlformats.org/officeDocument/2006/relationships" xmlns:p="http://schemas.openxmlformats.org/presentationml/2006/main">
  <p:tag name="AS_UNIQUEID" val="470"/>
</p:tagLst>
</file>

<file path=ppt/tags/tag36.xml><?xml version="1.0" encoding="utf-8"?>
<p:tagLst xmlns:a="http://schemas.openxmlformats.org/drawingml/2006/main" xmlns:r="http://schemas.openxmlformats.org/officeDocument/2006/relationships" xmlns:p="http://schemas.openxmlformats.org/presentationml/2006/main">
  <p:tag name="AS_UNIQUEID" val="489"/>
</p:tagLst>
</file>

<file path=ppt/tags/tag37.xml><?xml version="1.0" encoding="utf-8"?>
<p:tagLst xmlns:a="http://schemas.openxmlformats.org/drawingml/2006/main" xmlns:r="http://schemas.openxmlformats.org/officeDocument/2006/relationships" xmlns:p="http://schemas.openxmlformats.org/presentationml/2006/main">
  <p:tag name="AS_UNIQUEID" val="470"/>
</p:tagLst>
</file>

<file path=ppt/tags/tag38.xml><?xml version="1.0" encoding="utf-8"?>
<p:tagLst xmlns:a="http://schemas.openxmlformats.org/drawingml/2006/main" xmlns:r="http://schemas.openxmlformats.org/officeDocument/2006/relationships" xmlns:p="http://schemas.openxmlformats.org/presentationml/2006/main">
  <p:tag name="AS_UNIQUEID" val="470"/>
</p:tagLst>
</file>

<file path=ppt/tags/tag39.xml><?xml version="1.0" encoding="utf-8"?>
<p:tagLst xmlns:a="http://schemas.openxmlformats.org/drawingml/2006/main" xmlns:r="http://schemas.openxmlformats.org/officeDocument/2006/relationships" xmlns:p="http://schemas.openxmlformats.org/presentationml/2006/main">
  <p:tag name="AS_UNIQUEID" val="489"/>
</p:tagLst>
</file>

<file path=ppt/tags/tag4.xml><?xml version="1.0" encoding="utf-8"?>
<p:tagLst xmlns:a="http://schemas.openxmlformats.org/drawingml/2006/main" xmlns:r="http://schemas.openxmlformats.org/officeDocument/2006/relationships" xmlns:p="http://schemas.openxmlformats.org/presentationml/2006/main">
  <p:tag name="AS_UNIQUEID" val="332"/>
</p:tagLst>
</file>

<file path=ppt/tags/tag40.xml><?xml version="1.0" encoding="utf-8"?>
<p:tagLst xmlns:a="http://schemas.openxmlformats.org/drawingml/2006/main" xmlns:r="http://schemas.openxmlformats.org/officeDocument/2006/relationships" xmlns:p="http://schemas.openxmlformats.org/presentationml/2006/main">
  <p:tag name="AS_UNIQUEID" val="470"/>
</p:tagLst>
</file>

<file path=ppt/tags/tag41.xml><?xml version="1.0" encoding="utf-8"?>
<p:tagLst xmlns:a="http://schemas.openxmlformats.org/drawingml/2006/main" xmlns:r="http://schemas.openxmlformats.org/officeDocument/2006/relationships" xmlns:p="http://schemas.openxmlformats.org/presentationml/2006/main">
  <p:tag name="AS_UNIQUEID" val="489"/>
</p:tagLst>
</file>

<file path=ppt/tags/tag42.xml><?xml version="1.0" encoding="utf-8"?>
<p:tagLst xmlns:a="http://schemas.openxmlformats.org/drawingml/2006/main" xmlns:r="http://schemas.openxmlformats.org/officeDocument/2006/relationships" xmlns:p="http://schemas.openxmlformats.org/presentationml/2006/main">
  <p:tag name="AS_UNIQUEID" val="470"/>
</p:tagLst>
</file>

<file path=ppt/tags/tag43.xml><?xml version="1.0" encoding="utf-8"?>
<p:tagLst xmlns:a="http://schemas.openxmlformats.org/drawingml/2006/main" xmlns:r="http://schemas.openxmlformats.org/officeDocument/2006/relationships" xmlns:p="http://schemas.openxmlformats.org/presentationml/2006/main">
  <p:tag name="AS_UNIQUEID" val="489"/>
</p:tagLst>
</file>

<file path=ppt/tags/tag44.xml><?xml version="1.0" encoding="utf-8"?>
<p:tagLst xmlns:a="http://schemas.openxmlformats.org/drawingml/2006/main" xmlns:r="http://schemas.openxmlformats.org/officeDocument/2006/relationships" xmlns:p="http://schemas.openxmlformats.org/presentationml/2006/main">
  <p:tag name="AS_UNIQUEID" val="489"/>
</p:tagLst>
</file>

<file path=ppt/tags/tag45.xml><?xml version="1.0" encoding="utf-8"?>
<p:tagLst xmlns:a="http://schemas.openxmlformats.org/drawingml/2006/main" xmlns:r="http://schemas.openxmlformats.org/officeDocument/2006/relationships" xmlns:p="http://schemas.openxmlformats.org/presentationml/2006/main">
  <p:tag name="AS_UNIQUEID" val="470"/>
</p:tagLst>
</file>

<file path=ppt/tags/tag46.xml><?xml version="1.0" encoding="utf-8"?>
<p:tagLst xmlns:a="http://schemas.openxmlformats.org/drawingml/2006/main" xmlns:r="http://schemas.openxmlformats.org/officeDocument/2006/relationships" xmlns:p="http://schemas.openxmlformats.org/presentationml/2006/main">
  <p:tag name="AS_UNIQUEID" val="470"/>
</p:tagLst>
</file>

<file path=ppt/tags/tag47.xml><?xml version="1.0" encoding="utf-8"?>
<p:tagLst xmlns:a="http://schemas.openxmlformats.org/drawingml/2006/main" xmlns:r="http://schemas.openxmlformats.org/officeDocument/2006/relationships" xmlns:p="http://schemas.openxmlformats.org/presentationml/2006/main">
  <p:tag name="AS_UNIQUEID" val="489"/>
</p:tagLst>
</file>

<file path=ppt/tags/tag5.xml><?xml version="1.0" encoding="utf-8"?>
<p:tagLst xmlns:a="http://schemas.openxmlformats.org/drawingml/2006/main" xmlns:r="http://schemas.openxmlformats.org/officeDocument/2006/relationships" xmlns:p="http://schemas.openxmlformats.org/presentationml/2006/main">
  <p:tag name="AS_UNIQUEID" val="333"/>
</p:tagLst>
</file>

<file path=ppt/tags/tag6.xml><?xml version="1.0" encoding="utf-8"?>
<p:tagLst xmlns:a="http://schemas.openxmlformats.org/drawingml/2006/main" xmlns:r="http://schemas.openxmlformats.org/officeDocument/2006/relationships" xmlns:p="http://schemas.openxmlformats.org/presentationml/2006/main">
  <p:tag name="AS_UNIQUEID" val="345"/>
</p:tagLst>
</file>

<file path=ppt/tags/tag7.xml><?xml version="1.0" encoding="utf-8"?>
<p:tagLst xmlns:a="http://schemas.openxmlformats.org/drawingml/2006/main" xmlns:r="http://schemas.openxmlformats.org/officeDocument/2006/relationships" xmlns:p="http://schemas.openxmlformats.org/presentationml/2006/main">
  <p:tag name="AS_UNIQUEID" val="346"/>
</p:tagLst>
</file>

<file path=ppt/tags/tag8.xml><?xml version="1.0" encoding="utf-8"?>
<p:tagLst xmlns:a="http://schemas.openxmlformats.org/drawingml/2006/main" xmlns:r="http://schemas.openxmlformats.org/officeDocument/2006/relationships" xmlns:p="http://schemas.openxmlformats.org/presentationml/2006/main">
  <p:tag name="AS_UNIQUEID" val="399"/>
</p:tagLst>
</file>

<file path=ppt/tags/tag9.xml><?xml version="1.0" encoding="utf-8"?>
<p:tagLst xmlns:a="http://schemas.openxmlformats.org/drawingml/2006/main" xmlns:r="http://schemas.openxmlformats.org/officeDocument/2006/relationships" xmlns:p="http://schemas.openxmlformats.org/presentationml/2006/main">
  <p:tag name="AS_UNIQUEID" val="400"/>
</p:tagLst>
</file>

<file path=ppt/theme/theme1.xml><?xml version="1.0" encoding="utf-8"?>
<a:theme xmlns:a="http://schemas.openxmlformats.org/drawingml/2006/main" name="AZUR">
  <a:themeElements>
    <a:clrScheme name="MonerisSky">
      <a:dk1>
        <a:srgbClr val="051D33"/>
      </a:dk1>
      <a:lt1>
        <a:srgbClr val="FFFFFF"/>
      </a:lt1>
      <a:dk2>
        <a:srgbClr val="00B6C9"/>
      </a:dk2>
      <a:lt2>
        <a:srgbClr val="FFB600"/>
      </a:lt2>
      <a:accent1>
        <a:srgbClr val="FC4C02"/>
      </a:accent1>
      <a:accent2>
        <a:srgbClr val="80DBE3"/>
      </a:accent2>
      <a:accent3>
        <a:srgbClr val="58595B"/>
      </a:accent3>
      <a:accent4>
        <a:srgbClr val="231F20"/>
      </a:accent4>
      <a:accent5>
        <a:srgbClr val="FF5869"/>
      </a:accent5>
      <a:accent6>
        <a:srgbClr val="70AD47"/>
      </a:accent6>
      <a:hlink>
        <a:srgbClr val="051D33"/>
      </a:hlink>
      <a:folHlink>
        <a:srgbClr val="80DBE3"/>
      </a:folHlink>
    </a:clrScheme>
    <a:fontScheme name="Moneris2020">
      <a:majorFont>
        <a:latin typeface="Nunito Sans ExtraBold"/>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1" id="{BD239420-1922-4AE8-A303-EC015DCE2F1C}" vid="{ED22787B-B3E5-43CB-8420-A620450892A1}"/>
    </a:ext>
  </a:extLst>
</a:theme>
</file>

<file path=ppt/theme/theme2.xml><?xml version="1.0" encoding="utf-8"?>
<a:theme xmlns:a="http://schemas.openxmlformats.org/drawingml/2006/main" name="BLANC / FAIBLE EN ENCRE">
  <a:themeElements>
    <a:clrScheme name="MonerisColours">
      <a:dk1>
        <a:srgbClr val="051D33"/>
      </a:dk1>
      <a:lt1>
        <a:srgbClr val="FFFFFF"/>
      </a:lt1>
      <a:dk2>
        <a:srgbClr val="00B6C9"/>
      </a:dk2>
      <a:lt2>
        <a:srgbClr val="FFB600"/>
      </a:lt2>
      <a:accent1>
        <a:srgbClr val="FC4C02"/>
      </a:accent1>
      <a:accent2>
        <a:srgbClr val="80DBE3"/>
      </a:accent2>
      <a:accent3>
        <a:srgbClr val="58595B"/>
      </a:accent3>
      <a:accent4>
        <a:srgbClr val="231F20"/>
      </a:accent4>
      <a:accent5>
        <a:srgbClr val="FF5869"/>
      </a:accent5>
      <a:accent6>
        <a:srgbClr val="70AD47"/>
      </a:accent6>
      <a:hlink>
        <a:srgbClr val="1DA897"/>
      </a:hlink>
      <a:folHlink>
        <a:srgbClr val="00677F"/>
      </a:folHlink>
    </a:clrScheme>
    <a:fontScheme name="Moneris2020">
      <a:majorFont>
        <a:latin typeface="Nunito Sans ExtraBold"/>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1" id="{BD239420-1922-4AE8-A303-EC015DCE2F1C}" vid="{136199F8-07B3-47EE-B534-C32AA32186D5}"/>
    </a:ext>
  </a:extLst>
</a:theme>
</file>

<file path=ppt/theme/theme3.xml><?xml version="1.0" encoding="utf-8"?>
<a:theme xmlns:a="http://schemas.openxmlformats.org/drawingml/2006/main" name="AUBE">
  <a:themeElements>
    <a:clrScheme name="MonerisSunrise">
      <a:dk1>
        <a:srgbClr val="051D33"/>
      </a:dk1>
      <a:lt1>
        <a:srgbClr val="FFFFFF"/>
      </a:lt1>
      <a:dk2>
        <a:srgbClr val="00B6C9"/>
      </a:dk2>
      <a:lt2>
        <a:srgbClr val="FFB600"/>
      </a:lt2>
      <a:accent1>
        <a:srgbClr val="FC4C02"/>
      </a:accent1>
      <a:accent2>
        <a:srgbClr val="80DBE3"/>
      </a:accent2>
      <a:accent3>
        <a:srgbClr val="58595B"/>
      </a:accent3>
      <a:accent4>
        <a:srgbClr val="231F20"/>
      </a:accent4>
      <a:accent5>
        <a:srgbClr val="FF5869"/>
      </a:accent5>
      <a:accent6>
        <a:srgbClr val="70AD47"/>
      </a:accent6>
      <a:hlink>
        <a:srgbClr val="00677F"/>
      </a:hlink>
      <a:folHlink>
        <a:srgbClr val="00B6C9"/>
      </a:folHlink>
    </a:clrScheme>
    <a:fontScheme name="Moneris2020">
      <a:majorFont>
        <a:latin typeface="Nunito Sans ExtraBold"/>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1" id="{BD239420-1922-4AE8-A303-EC015DCE2F1C}" vid="{3525289E-5FF0-42D4-ADBC-59467BF96403}"/>
    </a:ext>
  </a:extLst>
</a:theme>
</file>

<file path=ppt/theme/theme4.xml><?xml version="1.0" encoding="utf-8"?>
<a:theme xmlns:a="http://schemas.openxmlformats.org/drawingml/2006/main" name="ASTRAL">
  <a:themeElements>
    <a:clrScheme name="MonerisMidnight">
      <a:dk1>
        <a:srgbClr val="051D33"/>
      </a:dk1>
      <a:lt1>
        <a:srgbClr val="FFFFFF"/>
      </a:lt1>
      <a:dk2>
        <a:srgbClr val="00B6C9"/>
      </a:dk2>
      <a:lt2>
        <a:srgbClr val="FFB600"/>
      </a:lt2>
      <a:accent1>
        <a:srgbClr val="FC4C02"/>
      </a:accent1>
      <a:accent2>
        <a:srgbClr val="80DBE3"/>
      </a:accent2>
      <a:accent3>
        <a:srgbClr val="58595B"/>
      </a:accent3>
      <a:accent4>
        <a:srgbClr val="231F20"/>
      </a:accent4>
      <a:accent5>
        <a:srgbClr val="FF5869"/>
      </a:accent5>
      <a:accent6>
        <a:srgbClr val="70AD47"/>
      </a:accent6>
      <a:hlink>
        <a:srgbClr val="80DBE3"/>
      </a:hlink>
      <a:folHlink>
        <a:srgbClr val="00B6C9"/>
      </a:folHlink>
    </a:clrScheme>
    <a:fontScheme name="Moneris2020">
      <a:majorFont>
        <a:latin typeface="Nunito Sans ExtraBold"/>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1" id="{BD239420-1922-4AE8-A303-EC015DCE2F1C}" vid="{9A92E265-F8EF-448F-94DB-B0B86B4233CE}"/>
    </a:ext>
  </a:extLst>
</a:theme>
</file>

<file path=ppt/theme/theme5.xml><?xml version="1.0" encoding="utf-8"?>
<a:theme xmlns:a="http://schemas.openxmlformats.org/drawingml/2006/main" name="Diapositives de titre des créateurs">
  <a:themeElements>
    <a:clrScheme name="MonerisColours">
      <a:dk1>
        <a:srgbClr val="051D33"/>
      </a:dk1>
      <a:lt1>
        <a:srgbClr val="FFFFFF"/>
      </a:lt1>
      <a:dk2>
        <a:srgbClr val="00B6C9"/>
      </a:dk2>
      <a:lt2>
        <a:srgbClr val="FFB600"/>
      </a:lt2>
      <a:accent1>
        <a:srgbClr val="FC4C02"/>
      </a:accent1>
      <a:accent2>
        <a:srgbClr val="80DBE3"/>
      </a:accent2>
      <a:accent3>
        <a:srgbClr val="58595B"/>
      </a:accent3>
      <a:accent4>
        <a:srgbClr val="231F20"/>
      </a:accent4>
      <a:accent5>
        <a:srgbClr val="FF5869"/>
      </a:accent5>
      <a:accent6>
        <a:srgbClr val="70AD47"/>
      </a:accent6>
      <a:hlink>
        <a:srgbClr val="1DA897"/>
      </a:hlink>
      <a:folHlink>
        <a:srgbClr val="00677F"/>
      </a:folHlink>
    </a:clrScheme>
    <a:fontScheme name="Moneris2020">
      <a:majorFont>
        <a:latin typeface="Nunito Sans ExtraBold"/>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1" id="{BD239420-1922-4AE8-A303-EC015DCE2F1C}" vid="{9F5DC99E-262D-4F35-BDC9-4BA40D1D49E2}"/>
    </a:ext>
  </a:extLst>
</a:theme>
</file>

<file path=ppt/theme/theme6.xml><?xml version="1.0" encoding="utf-8"?>
<a:theme xmlns:a="http://schemas.openxmlformats.org/drawingml/2006/main" name="Lignes directrices du modèle">
  <a:themeElements>
    <a:clrScheme name="MonerisColours">
      <a:dk1>
        <a:srgbClr val="051D33"/>
      </a:dk1>
      <a:lt1>
        <a:srgbClr val="FFFFFF"/>
      </a:lt1>
      <a:dk2>
        <a:srgbClr val="00B6C9"/>
      </a:dk2>
      <a:lt2>
        <a:srgbClr val="FFB600"/>
      </a:lt2>
      <a:accent1>
        <a:srgbClr val="FC4C02"/>
      </a:accent1>
      <a:accent2>
        <a:srgbClr val="80DBE3"/>
      </a:accent2>
      <a:accent3>
        <a:srgbClr val="58595B"/>
      </a:accent3>
      <a:accent4>
        <a:srgbClr val="231F20"/>
      </a:accent4>
      <a:accent5>
        <a:srgbClr val="FF5869"/>
      </a:accent5>
      <a:accent6>
        <a:srgbClr val="70AD47"/>
      </a:accent6>
      <a:hlink>
        <a:srgbClr val="1DA897"/>
      </a:hlink>
      <a:folHlink>
        <a:srgbClr val="00677F"/>
      </a:folHlink>
    </a:clrScheme>
    <a:fontScheme name="Moneris2020">
      <a:majorFont>
        <a:latin typeface="Nunito Sans ExtraBold"/>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1" id="{BD239420-1922-4AE8-A303-EC015DCE2F1C}" vid="{3703AEE0-1118-4615-80F9-B648A343300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66c856b2-353e-4233-9e17-c562d4f023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4635D6E76AB74BBCA467CDDD4A8061" ma:contentTypeVersion="12" ma:contentTypeDescription="Create a new document." ma:contentTypeScope="" ma:versionID="be75edb9776c18943f066e82dc2db609">
  <xsd:schema xmlns:xsd="http://www.w3.org/2001/XMLSchema" xmlns:xs="http://www.w3.org/2001/XMLSchema" xmlns:p="http://schemas.microsoft.com/office/2006/metadata/properties" xmlns:ns2="66c856b2-353e-4233-9e17-c562d4f02353" xmlns:ns3="ce92b0ce-cdfc-4acf-893c-f51ef57b4140" targetNamespace="http://schemas.microsoft.com/office/2006/metadata/properties" ma:root="true" ma:fieldsID="3790a04d601b3358b2ce5894c2901310" ns2:_="" ns3:_="">
    <xsd:import namespace="66c856b2-353e-4233-9e17-c562d4f02353"/>
    <xsd:import namespace="ce92b0ce-cdfc-4acf-893c-f51ef57b41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Note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856b2-353e-4233-9e17-c562d4f02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description=""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description=""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Notes" ma:index="16" nillable="true" ma:displayName="Notes" ma:format="Dropdown" ma:internalName="Notes">
      <xsd:simpleType>
        <xsd:restriction base="dms:Text">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92b0ce-cdfc-4acf-893c-f51ef57b41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46C670-3413-4E8B-87CE-C69375C6DF3E}">
  <ds:schemaRefs>
    <ds:schemaRef ds:uri="http://purl.org/dc/terms/"/>
    <ds:schemaRef ds:uri="http://schemas.microsoft.com/office/infopath/2007/PartnerControls"/>
    <ds:schemaRef ds:uri="http://schemas.microsoft.com/office/2006/documentManagement/types"/>
    <ds:schemaRef ds:uri="66c856b2-353e-4233-9e17-c562d4f02353"/>
    <ds:schemaRef ds:uri="http://purl.org/dc/dcmitype/"/>
    <ds:schemaRef ds:uri="http://schemas.openxmlformats.org/package/2006/metadata/core-properties"/>
    <ds:schemaRef ds:uri="ce92b0ce-cdfc-4acf-893c-f51ef57b4140"/>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FAC0431-9717-4B94-A39D-BBF63C5604B4}">
  <ds:schemaRefs>
    <ds:schemaRef ds:uri="http://schemas.microsoft.com/sharepoint/v3/contenttype/forms"/>
  </ds:schemaRefs>
</ds:datastoreItem>
</file>

<file path=customXml/itemProps3.xml><?xml version="1.0" encoding="utf-8"?>
<ds:datastoreItem xmlns:ds="http://schemas.openxmlformats.org/officeDocument/2006/customXml" ds:itemID="{3F0E1B16-1E43-4F7C-A850-D2232378E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856b2-353e-4233-9e17-c562d4f02353"/>
    <ds:schemaRef ds:uri="ce92b0ce-cdfc-4acf-893c-f51ef57b41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aa44931-0e56-4ad0-8e78-d0c4a8ad2d51}" enabled="0" method="" siteId="{daa44931-0e56-4ad0-8e78-d0c4a8ad2d51}" removed="1"/>
</clbl:labelList>
</file>

<file path=docProps/app.xml><?xml version="1.0" encoding="utf-8"?>
<Properties xmlns="http://schemas.openxmlformats.org/officeDocument/2006/extended-properties" xmlns:vt="http://schemas.openxmlformats.org/officeDocument/2006/docPropsVTypes">
  <Template>Moneris_PPT_template_2020--FR_V3 (2)</Template>
  <TotalTime>1976</TotalTime>
  <Words>677</Words>
  <Application>Microsoft Office PowerPoint</Application>
  <PresentationFormat>Widescreen</PresentationFormat>
  <Paragraphs>90</Paragraphs>
  <Slides>16</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16</vt:i4>
      </vt:variant>
    </vt:vector>
  </HeadingPairs>
  <TitlesOfParts>
    <vt:vector size="29" baseType="lpstr">
      <vt:lpstr>Nunito Sans</vt:lpstr>
      <vt:lpstr>Wingdings</vt:lpstr>
      <vt:lpstr>Nunito Sans ExtraBold</vt:lpstr>
      <vt:lpstr>Arial</vt:lpstr>
      <vt:lpstr>Calibri</vt:lpstr>
      <vt:lpstr>Barlow Light</vt:lpstr>
      <vt:lpstr>Nunito Sans Light</vt:lpstr>
      <vt:lpstr>AZUR</vt:lpstr>
      <vt:lpstr>BLANC / FAIBLE EN ENCRE</vt:lpstr>
      <vt:lpstr>AUBE</vt:lpstr>
      <vt:lpstr>ASTRAL</vt:lpstr>
      <vt:lpstr>Diapositives de titre des créateurs</vt:lpstr>
      <vt:lpstr>Lignes directrices du modèle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Moneris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Carmela Quirino</dc:creator>
  <cp:keywords/>
  <dc:description/>
  <cp:lastModifiedBy>Maxime St-Onge</cp:lastModifiedBy>
  <cp:revision>25</cp:revision>
  <cp:lastPrinted>2020-03-25T18:22:36Z</cp:lastPrinted>
  <dcterms:created xsi:type="dcterms:W3CDTF">2020-12-04T19:42:18Z</dcterms:created>
  <dcterms:modified xsi:type="dcterms:W3CDTF">2024-10-01T15:32:13Z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0x010100BD4635D6E76AB74BBCA467CDDD4A8061</vt:lpwstr>
  </property>
</Properties>
</file>